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8" r:id="rId3"/>
    <p:sldId id="260" r:id="rId4"/>
    <p:sldId id="259" r:id="rId5"/>
    <p:sldId id="265" r:id="rId6"/>
    <p:sldId id="261" r:id="rId7"/>
    <p:sldId id="267" r:id="rId8"/>
    <p:sldId id="270" r:id="rId9"/>
    <p:sldId id="266" r:id="rId10"/>
    <p:sldId id="268" r:id="rId11"/>
    <p:sldId id="271" r:id="rId12"/>
    <p:sldId id="272" r:id="rId13"/>
    <p:sldId id="273" r:id="rId14"/>
    <p:sldId id="274" r:id="rId15"/>
    <p:sldId id="275" r:id="rId16"/>
    <p:sldId id="276" r:id="rId17"/>
    <p:sldId id="277" r:id="rId18"/>
    <p:sldId id="285" r:id="rId19"/>
    <p:sldId id="286" r:id="rId20"/>
    <p:sldId id="287" r:id="rId21"/>
    <p:sldId id="288" r:id="rId22"/>
    <p:sldId id="278" r:id="rId23"/>
    <p:sldId id="279" r:id="rId24"/>
    <p:sldId id="280" r:id="rId25"/>
    <p:sldId id="281" r:id="rId26"/>
    <p:sldId id="282" r:id="rId27"/>
    <p:sldId id="284" r:id="rId28"/>
    <p:sldId id="300" r:id="rId29"/>
    <p:sldId id="301" r:id="rId30"/>
    <p:sldId id="302" r:id="rId31"/>
    <p:sldId id="303" r:id="rId32"/>
    <p:sldId id="304" r:id="rId33"/>
    <p:sldId id="305" r:id="rId34"/>
    <p:sldId id="306" r:id="rId35"/>
    <p:sldId id="307" r:id="rId36"/>
    <p:sldId id="308" r:id="rId37"/>
    <p:sldId id="293" r:id="rId38"/>
    <p:sldId id="294" r:id="rId39"/>
    <p:sldId id="295" r:id="rId40"/>
    <p:sldId id="296" r:id="rId41"/>
    <p:sldId id="297" r:id="rId42"/>
    <p:sldId id="309" r:id="rId4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24" autoAdjust="0"/>
    <p:restoredTop sz="85211" autoAdjust="0"/>
  </p:normalViewPr>
  <p:slideViewPr>
    <p:cSldViewPr>
      <p:cViewPr varScale="1">
        <p:scale>
          <a:sx n="63" d="100"/>
          <a:sy n="63" d="100"/>
        </p:scale>
        <p:origin x="-156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2B4889-5F03-476A-BF20-C1A18D07E0DA}"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pt-BR"/>
        </a:p>
      </dgm:t>
    </dgm:pt>
    <dgm:pt modelId="{3EEE6B3B-D588-4841-B2D2-6D1BEF6C3A5C}">
      <dgm:prSet phldrT="[Texto]"/>
      <dgm:spPr/>
      <dgm:t>
        <a:bodyPr/>
        <a:lstStyle/>
        <a:p>
          <a:r>
            <a:rPr lang="pt-BR" b="1" dirty="0" smtClean="0"/>
            <a:t>Propriedades da água</a:t>
          </a:r>
          <a:endParaRPr lang="pt-BR" b="1" dirty="0"/>
        </a:p>
      </dgm:t>
    </dgm:pt>
    <dgm:pt modelId="{E8D10335-58FE-4C25-8FC0-7DB531E70B3B}" type="parTrans" cxnId="{D2287BA0-8695-444D-97C7-7C077184EF1C}">
      <dgm:prSet/>
      <dgm:spPr/>
      <dgm:t>
        <a:bodyPr/>
        <a:lstStyle/>
        <a:p>
          <a:endParaRPr lang="pt-BR"/>
        </a:p>
      </dgm:t>
    </dgm:pt>
    <dgm:pt modelId="{5A2253D7-0FC5-44AC-8E34-93DC25FDCF51}" type="sibTrans" cxnId="{D2287BA0-8695-444D-97C7-7C077184EF1C}">
      <dgm:prSet/>
      <dgm:spPr/>
      <dgm:t>
        <a:bodyPr/>
        <a:lstStyle/>
        <a:p>
          <a:endParaRPr lang="pt-BR"/>
        </a:p>
      </dgm:t>
    </dgm:pt>
    <dgm:pt modelId="{23D7962F-3A03-40AD-81DF-CB6AAAAC1D42}">
      <dgm:prSet phldrT="[Texto]"/>
      <dgm:spPr/>
      <dgm:t>
        <a:bodyPr/>
        <a:lstStyle/>
        <a:p>
          <a:r>
            <a:rPr lang="pt-BR" b="1" dirty="0" smtClean="0"/>
            <a:t>Densidade</a:t>
          </a:r>
          <a:endParaRPr lang="pt-BR" b="1" dirty="0"/>
        </a:p>
      </dgm:t>
    </dgm:pt>
    <dgm:pt modelId="{A4C376F7-D8E1-4C88-A3CC-C27AE546D828}" type="parTrans" cxnId="{82B0C858-AC47-4503-9976-BBC36EA36F9A}">
      <dgm:prSet/>
      <dgm:spPr/>
      <dgm:t>
        <a:bodyPr/>
        <a:lstStyle/>
        <a:p>
          <a:endParaRPr lang="pt-BR"/>
        </a:p>
      </dgm:t>
    </dgm:pt>
    <dgm:pt modelId="{1A8C6ABA-EEDA-48F1-A27D-5C2C7C5E5437}" type="sibTrans" cxnId="{82B0C858-AC47-4503-9976-BBC36EA36F9A}">
      <dgm:prSet/>
      <dgm:spPr/>
      <dgm:t>
        <a:bodyPr/>
        <a:lstStyle/>
        <a:p>
          <a:endParaRPr lang="pt-BR"/>
        </a:p>
      </dgm:t>
    </dgm:pt>
    <dgm:pt modelId="{33967C56-A67B-4E87-BD4D-2FAA5DCD1C91}">
      <dgm:prSet phldrT="[Texto]"/>
      <dgm:spPr/>
      <dgm:t>
        <a:bodyPr/>
        <a:lstStyle/>
        <a:p>
          <a:r>
            <a:rPr lang="pt-BR" b="1" dirty="0" smtClean="0"/>
            <a:t>Empuxo</a:t>
          </a:r>
          <a:endParaRPr lang="pt-BR" b="1" dirty="0"/>
        </a:p>
      </dgm:t>
    </dgm:pt>
    <dgm:pt modelId="{CF12594F-2256-4DD4-ACBC-C00CF0FA6278}" type="parTrans" cxnId="{FE2A38D6-7AA9-464E-ABC9-356B20B62071}">
      <dgm:prSet/>
      <dgm:spPr/>
      <dgm:t>
        <a:bodyPr/>
        <a:lstStyle/>
        <a:p>
          <a:endParaRPr lang="pt-BR"/>
        </a:p>
      </dgm:t>
    </dgm:pt>
    <dgm:pt modelId="{7AA72037-E9A3-468E-B019-79252A34527A}" type="sibTrans" cxnId="{FE2A38D6-7AA9-464E-ABC9-356B20B62071}">
      <dgm:prSet/>
      <dgm:spPr/>
      <dgm:t>
        <a:bodyPr/>
        <a:lstStyle/>
        <a:p>
          <a:endParaRPr lang="pt-BR"/>
        </a:p>
      </dgm:t>
    </dgm:pt>
    <dgm:pt modelId="{9BD752EE-D215-4BC5-AA84-53F2A4163A39}">
      <dgm:prSet phldrT="[Texto]"/>
      <dgm:spPr/>
      <dgm:t>
        <a:bodyPr/>
        <a:lstStyle/>
        <a:p>
          <a:r>
            <a:rPr lang="pt-BR" b="1" dirty="0" smtClean="0"/>
            <a:t>Pressão Hidrostática</a:t>
          </a:r>
          <a:endParaRPr lang="pt-BR" b="1" dirty="0"/>
        </a:p>
      </dgm:t>
    </dgm:pt>
    <dgm:pt modelId="{6B019327-FEF0-4A27-8857-0D6FFB8D3C43}" type="parTrans" cxnId="{B47EDBC2-9188-4900-8BC2-A254B4E6D0D7}">
      <dgm:prSet/>
      <dgm:spPr/>
      <dgm:t>
        <a:bodyPr/>
        <a:lstStyle/>
        <a:p>
          <a:endParaRPr lang="pt-BR"/>
        </a:p>
      </dgm:t>
    </dgm:pt>
    <dgm:pt modelId="{8C9C9394-F63C-424A-AF77-CF76F75D1719}" type="sibTrans" cxnId="{B47EDBC2-9188-4900-8BC2-A254B4E6D0D7}">
      <dgm:prSet/>
      <dgm:spPr/>
      <dgm:t>
        <a:bodyPr/>
        <a:lstStyle/>
        <a:p>
          <a:endParaRPr lang="pt-BR"/>
        </a:p>
      </dgm:t>
    </dgm:pt>
    <dgm:pt modelId="{8EE2F9BF-B097-4580-A66C-0033A6057A86}">
      <dgm:prSet phldrT="[Texto]"/>
      <dgm:spPr/>
      <dgm:t>
        <a:bodyPr/>
        <a:lstStyle/>
        <a:p>
          <a:r>
            <a:rPr lang="pt-BR" b="1" dirty="0" smtClean="0"/>
            <a:t>Resistência</a:t>
          </a:r>
          <a:endParaRPr lang="pt-BR" b="1" dirty="0"/>
        </a:p>
      </dgm:t>
    </dgm:pt>
    <dgm:pt modelId="{61C707D1-8CA4-4F37-8E91-FC13834F63B3}" type="parTrans" cxnId="{1B00540A-1186-432D-8F62-AC2FFD7079A8}">
      <dgm:prSet/>
      <dgm:spPr/>
      <dgm:t>
        <a:bodyPr/>
        <a:lstStyle/>
        <a:p>
          <a:endParaRPr lang="pt-BR"/>
        </a:p>
      </dgm:t>
    </dgm:pt>
    <dgm:pt modelId="{2C71330E-4F15-4639-890D-7E2C71A5C7BD}" type="sibTrans" cxnId="{1B00540A-1186-432D-8F62-AC2FFD7079A8}">
      <dgm:prSet/>
      <dgm:spPr/>
      <dgm:t>
        <a:bodyPr/>
        <a:lstStyle/>
        <a:p>
          <a:endParaRPr lang="pt-BR"/>
        </a:p>
      </dgm:t>
    </dgm:pt>
    <dgm:pt modelId="{DE65F7BD-2EC4-4330-8BC8-E935AB0FE7F6}">
      <dgm:prSet phldrT="[Texto]"/>
      <dgm:spPr/>
      <dgm:t>
        <a:bodyPr/>
        <a:lstStyle/>
        <a:p>
          <a:r>
            <a:rPr lang="pt-BR" b="1" dirty="0" smtClean="0"/>
            <a:t>Refração</a:t>
          </a:r>
          <a:endParaRPr lang="pt-BR" b="1" dirty="0"/>
        </a:p>
      </dgm:t>
    </dgm:pt>
    <dgm:pt modelId="{04ABBDEA-1754-4433-A5F5-AEECBA183563}" type="parTrans" cxnId="{0DE00AB1-59F5-453E-B148-B2E701078693}">
      <dgm:prSet/>
      <dgm:spPr/>
      <dgm:t>
        <a:bodyPr/>
        <a:lstStyle/>
        <a:p>
          <a:endParaRPr lang="pt-BR"/>
        </a:p>
      </dgm:t>
    </dgm:pt>
    <dgm:pt modelId="{B19168A7-40FF-44AE-AC68-AC55A2F802B1}" type="sibTrans" cxnId="{0DE00AB1-59F5-453E-B148-B2E701078693}">
      <dgm:prSet/>
      <dgm:spPr/>
      <dgm:t>
        <a:bodyPr/>
        <a:lstStyle/>
        <a:p>
          <a:endParaRPr lang="pt-BR"/>
        </a:p>
      </dgm:t>
    </dgm:pt>
    <dgm:pt modelId="{D7294F0F-A149-4294-B742-A084F3E7B0E2}">
      <dgm:prSet phldrT="[Texto]"/>
      <dgm:spPr/>
      <dgm:t>
        <a:bodyPr/>
        <a:lstStyle/>
        <a:p>
          <a:r>
            <a:rPr lang="pt-BR" b="1" dirty="0" smtClean="0"/>
            <a:t>Viscosidade</a:t>
          </a:r>
          <a:endParaRPr lang="pt-BR" b="1" dirty="0"/>
        </a:p>
      </dgm:t>
    </dgm:pt>
    <dgm:pt modelId="{8EDAFD21-1F34-4A14-BC5E-45EB15707EB9}" type="parTrans" cxnId="{63AB4681-B801-48E5-AF95-ED0D6CD8243D}">
      <dgm:prSet/>
      <dgm:spPr/>
      <dgm:t>
        <a:bodyPr/>
        <a:lstStyle/>
        <a:p>
          <a:endParaRPr lang="pt-BR"/>
        </a:p>
      </dgm:t>
    </dgm:pt>
    <dgm:pt modelId="{FB4FF9B7-D9F9-491C-9A5B-73174137CAEB}" type="sibTrans" cxnId="{63AB4681-B801-48E5-AF95-ED0D6CD8243D}">
      <dgm:prSet/>
      <dgm:spPr/>
      <dgm:t>
        <a:bodyPr/>
        <a:lstStyle/>
        <a:p>
          <a:endParaRPr lang="pt-BR"/>
        </a:p>
      </dgm:t>
    </dgm:pt>
    <dgm:pt modelId="{70AA7A37-412F-4388-86BF-BE191BFAFA0E}" type="pres">
      <dgm:prSet presAssocID="{6D2B4889-5F03-476A-BF20-C1A18D07E0DA}" presName="Name0" presStyleCnt="0">
        <dgm:presLayoutVars>
          <dgm:chMax val="1"/>
          <dgm:dir/>
          <dgm:animLvl val="ctr"/>
          <dgm:resizeHandles val="exact"/>
        </dgm:presLayoutVars>
      </dgm:prSet>
      <dgm:spPr/>
      <dgm:t>
        <a:bodyPr/>
        <a:lstStyle/>
        <a:p>
          <a:endParaRPr lang="pt-BR"/>
        </a:p>
      </dgm:t>
    </dgm:pt>
    <dgm:pt modelId="{C3090111-154D-4955-B5C8-5B5131D93494}" type="pres">
      <dgm:prSet presAssocID="{3EEE6B3B-D588-4841-B2D2-6D1BEF6C3A5C}" presName="centerShape" presStyleLbl="node0" presStyleIdx="0" presStyleCnt="1"/>
      <dgm:spPr/>
      <dgm:t>
        <a:bodyPr/>
        <a:lstStyle/>
        <a:p>
          <a:endParaRPr lang="pt-BR"/>
        </a:p>
      </dgm:t>
    </dgm:pt>
    <dgm:pt modelId="{AA06DFFC-5722-47DF-9CA8-B42ECC218F19}" type="pres">
      <dgm:prSet presAssocID="{23D7962F-3A03-40AD-81DF-CB6AAAAC1D42}" presName="node" presStyleLbl="node1" presStyleIdx="0" presStyleCnt="6">
        <dgm:presLayoutVars>
          <dgm:bulletEnabled val="1"/>
        </dgm:presLayoutVars>
      </dgm:prSet>
      <dgm:spPr/>
      <dgm:t>
        <a:bodyPr/>
        <a:lstStyle/>
        <a:p>
          <a:endParaRPr lang="pt-BR"/>
        </a:p>
      </dgm:t>
    </dgm:pt>
    <dgm:pt modelId="{FAB12B87-BF7D-4FD0-8293-0F6F70F7D895}" type="pres">
      <dgm:prSet presAssocID="{23D7962F-3A03-40AD-81DF-CB6AAAAC1D42}" presName="dummy" presStyleCnt="0"/>
      <dgm:spPr/>
    </dgm:pt>
    <dgm:pt modelId="{4F82880A-C3C2-431B-AED9-9C09A3616A8E}" type="pres">
      <dgm:prSet presAssocID="{1A8C6ABA-EEDA-48F1-A27D-5C2C7C5E5437}" presName="sibTrans" presStyleLbl="sibTrans2D1" presStyleIdx="0" presStyleCnt="6"/>
      <dgm:spPr/>
      <dgm:t>
        <a:bodyPr/>
        <a:lstStyle/>
        <a:p>
          <a:endParaRPr lang="pt-BR"/>
        </a:p>
      </dgm:t>
    </dgm:pt>
    <dgm:pt modelId="{56DCDB84-4654-406B-ACED-847153EF405A}" type="pres">
      <dgm:prSet presAssocID="{33967C56-A67B-4E87-BD4D-2FAA5DCD1C91}" presName="node" presStyleLbl="node1" presStyleIdx="1" presStyleCnt="6">
        <dgm:presLayoutVars>
          <dgm:bulletEnabled val="1"/>
        </dgm:presLayoutVars>
      </dgm:prSet>
      <dgm:spPr/>
      <dgm:t>
        <a:bodyPr/>
        <a:lstStyle/>
        <a:p>
          <a:endParaRPr lang="pt-BR"/>
        </a:p>
      </dgm:t>
    </dgm:pt>
    <dgm:pt modelId="{6CDB2719-B629-4449-AB8A-11C2E47CE3BB}" type="pres">
      <dgm:prSet presAssocID="{33967C56-A67B-4E87-BD4D-2FAA5DCD1C91}" presName="dummy" presStyleCnt="0"/>
      <dgm:spPr/>
    </dgm:pt>
    <dgm:pt modelId="{D7F7D97E-CD43-4440-AD90-D56899AC1730}" type="pres">
      <dgm:prSet presAssocID="{7AA72037-E9A3-468E-B019-79252A34527A}" presName="sibTrans" presStyleLbl="sibTrans2D1" presStyleIdx="1" presStyleCnt="6"/>
      <dgm:spPr/>
      <dgm:t>
        <a:bodyPr/>
        <a:lstStyle/>
        <a:p>
          <a:endParaRPr lang="pt-BR"/>
        </a:p>
      </dgm:t>
    </dgm:pt>
    <dgm:pt modelId="{95DFE4E0-C7B5-4D9B-8F23-14E0A267579A}" type="pres">
      <dgm:prSet presAssocID="{9BD752EE-D215-4BC5-AA84-53F2A4163A39}" presName="node" presStyleLbl="node1" presStyleIdx="2" presStyleCnt="6">
        <dgm:presLayoutVars>
          <dgm:bulletEnabled val="1"/>
        </dgm:presLayoutVars>
      </dgm:prSet>
      <dgm:spPr/>
      <dgm:t>
        <a:bodyPr/>
        <a:lstStyle/>
        <a:p>
          <a:endParaRPr lang="pt-BR"/>
        </a:p>
      </dgm:t>
    </dgm:pt>
    <dgm:pt modelId="{0FEE2E91-9C01-4F34-9147-E3CE2288F5B1}" type="pres">
      <dgm:prSet presAssocID="{9BD752EE-D215-4BC5-AA84-53F2A4163A39}" presName="dummy" presStyleCnt="0"/>
      <dgm:spPr/>
    </dgm:pt>
    <dgm:pt modelId="{2402743B-0959-414C-A882-D040F0B1165F}" type="pres">
      <dgm:prSet presAssocID="{8C9C9394-F63C-424A-AF77-CF76F75D1719}" presName="sibTrans" presStyleLbl="sibTrans2D1" presStyleIdx="2" presStyleCnt="6"/>
      <dgm:spPr/>
      <dgm:t>
        <a:bodyPr/>
        <a:lstStyle/>
        <a:p>
          <a:endParaRPr lang="pt-BR"/>
        </a:p>
      </dgm:t>
    </dgm:pt>
    <dgm:pt modelId="{65A2A90B-918D-4C59-9DE8-95BA9A95D17A}" type="pres">
      <dgm:prSet presAssocID="{8EE2F9BF-B097-4580-A66C-0033A6057A86}" presName="node" presStyleLbl="node1" presStyleIdx="3" presStyleCnt="6">
        <dgm:presLayoutVars>
          <dgm:bulletEnabled val="1"/>
        </dgm:presLayoutVars>
      </dgm:prSet>
      <dgm:spPr/>
      <dgm:t>
        <a:bodyPr/>
        <a:lstStyle/>
        <a:p>
          <a:endParaRPr lang="pt-BR"/>
        </a:p>
      </dgm:t>
    </dgm:pt>
    <dgm:pt modelId="{D163F6E0-16D8-477B-BE40-0B58D04B8DA6}" type="pres">
      <dgm:prSet presAssocID="{8EE2F9BF-B097-4580-A66C-0033A6057A86}" presName="dummy" presStyleCnt="0"/>
      <dgm:spPr/>
    </dgm:pt>
    <dgm:pt modelId="{F21DAD74-8192-4A9B-9578-803DC2EFAD3E}" type="pres">
      <dgm:prSet presAssocID="{2C71330E-4F15-4639-890D-7E2C71A5C7BD}" presName="sibTrans" presStyleLbl="sibTrans2D1" presStyleIdx="3" presStyleCnt="6"/>
      <dgm:spPr/>
      <dgm:t>
        <a:bodyPr/>
        <a:lstStyle/>
        <a:p>
          <a:endParaRPr lang="pt-BR"/>
        </a:p>
      </dgm:t>
    </dgm:pt>
    <dgm:pt modelId="{A32F0968-80C0-465E-B899-6D481EB46FAE}" type="pres">
      <dgm:prSet presAssocID="{DE65F7BD-2EC4-4330-8BC8-E935AB0FE7F6}" presName="node" presStyleLbl="node1" presStyleIdx="4" presStyleCnt="6">
        <dgm:presLayoutVars>
          <dgm:bulletEnabled val="1"/>
        </dgm:presLayoutVars>
      </dgm:prSet>
      <dgm:spPr/>
      <dgm:t>
        <a:bodyPr/>
        <a:lstStyle/>
        <a:p>
          <a:endParaRPr lang="pt-BR"/>
        </a:p>
      </dgm:t>
    </dgm:pt>
    <dgm:pt modelId="{85A5A34D-0498-4FDB-B0A2-8B2EAD35DFFB}" type="pres">
      <dgm:prSet presAssocID="{DE65F7BD-2EC4-4330-8BC8-E935AB0FE7F6}" presName="dummy" presStyleCnt="0"/>
      <dgm:spPr/>
    </dgm:pt>
    <dgm:pt modelId="{4913AF35-A82A-43CE-9F0D-038F97068DDD}" type="pres">
      <dgm:prSet presAssocID="{B19168A7-40FF-44AE-AC68-AC55A2F802B1}" presName="sibTrans" presStyleLbl="sibTrans2D1" presStyleIdx="4" presStyleCnt="6"/>
      <dgm:spPr/>
      <dgm:t>
        <a:bodyPr/>
        <a:lstStyle/>
        <a:p>
          <a:endParaRPr lang="pt-BR"/>
        </a:p>
      </dgm:t>
    </dgm:pt>
    <dgm:pt modelId="{33AC60E9-FEA2-44C4-9F06-3C56E5965571}" type="pres">
      <dgm:prSet presAssocID="{D7294F0F-A149-4294-B742-A084F3E7B0E2}" presName="node" presStyleLbl="node1" presStyleIdx="5" presStyleCnt="6">
        <dgm:presLayoutVars>
          <dgm:bulletEnabled val="1"/>
        </dgm:presLayoutVars>
      </dgm:prSet>
      <dgm:spPr/>
      <dgm:t>
        <a:bodyPr/>
        <a:lstStyle/>
        <a:p>
          <a:endParaRPr lang="pt-BR"/>
        </a:p>
      </dgm:t>
    </dgm:pt>
    <dgm:pt modelId="{A141DCD2-E82A-4D8A-8852-CC31D255097F}" type="pres">
      <dgm:prSet presAssocID="{D7294F0F-A149-4294-B742-A084F3E7B0E2}" presName="dummy" presStyleCnt="0"/>
      <dgm:spPr/>
    </dgm:pt>
    <dgm:pt modelId="{0897524F-1BBE-4601-827A-5B46298140F6}" type="pres">
      <dgm:prSet presAssocID="{FB4FF9B7-D9F9-491C-9A5B-73174137CAEB}" presName="sibTrans" presStyleLbl="sibTrans2D1" presStyleIdx="5" presStyleCnt="6"/>
      <dgm:spPr/>
      <dgm:t>
        <a:bodyPr/>
        <a:lstStyle/>
        <a:p>
          <a:endParaRPr lang="pt-BR"/>
        </a:p>
      </dgm:t>
    </dgm:pt>
  </dgm:ptLst>
  <dgm:cxnLst>
    <dgm:cxn modelId="{5ACFC904-B87D-4415-8E53-FFD4E86E9A0F}" type="presOf" srcId="{6D2B4889-5F03-476A-BF20-C1A18D07E0DA}" destId="{70AA7A37-412F-4388-86BF-BE191BFAFA0E}" srcOrd="0" destOrd="0" presId="urn:microsoft.com/office/officeart/2005/8/layout/radial6"/>
    <dgm:cxn modelId="{CCEE3B45-050F-4378-98AC-9029420312E1}" type="presOf" srcId="{7AA72037-E9A3-468E-B019-79252A34527A}" destId="{D7F7D97E-CD43-4440-AD90-D56899AC1730}" srcOrd="0" destOrd="0" presId="urn:microsoft.com/office/officeart/2005/8/layout/radial6"/>
    <dgm:cxn modelId="{0DE00AB1-59F5-453E-B148-B2E701078693}" srcId="{3EEE6B3B-D588-4841-B2D2-6D1BEF6C3A5C}" destId="{DE65F7BD-2EC4-4330-8BC8-E935AB0FE7F6}" srcOrd="4" destOrd="0" parTransId="{04ABBDEA-1754-4433-A5F5-AEECBA183563}" sibTransId="{B19168A7-40FF-44AE-AC68-AC55A2F802B1}"/>
    <dgm:cxn modelId="{152EBD97-AAEA-459E-9B30-50A2FAEFEAC6}" type="presOf" srcId="{1A8C6ABA-EEDA-48F1-A27D-5C2C7C5E5437}" destId="{4F82880A-C3C2-431B-AED9-9C09A3616A8E}" srcOrd="0" destOrd="0" presId="urn:microsoft.com/office/officeart/2005/8/layout/radial6"/>
    <dgm:cxn modelId="{1B00540A-1186-432D-8F62-AC2FFD7079A8}" srcId="{3EEE6B3B-D588-4841-B2D2-6D1BEF6C3A5C}" destId="{8EE2F9BF-B097-4580-A66C-0033A6057A86}" srcOrd="3" destOrd="0" parTransId="{61C707D1-8CA4-4F37-8E91-FC13834F63B3}" sibTransId="{2C71330E-4F15-4639-890D-7E2C71A5C7BD}"/>
    <dgm:cxn modelId="{6ECFF9C6-40FD-40DB-8958-D19E59F7B9B4}" type="presOf" srcId="{D7294F0F-A149-4294-B742-A084F3E7B0E2}" destId="{33AC60E9-FEA2-44C4-9F06-3C56E5965571}" srcOrd="0" destOrd="0" presId="urn:microsoft.com/office/officeart/2005/8/layout/radial6"/>
    <dgm:cxn modelId="{D2287BA0-8695-444D-97C7-7C077184EF1C}" srcId="{6D2B4889-5F03-476A-BF20-C1A18D07E0DA}" destId="{3EEE6B3B-D588-4841-B2D2-6D1BEF6C3A5C}" srcOrd="0" destOrd="0" parTransId="{E8D10335-58FE-4C25-8FC0-7DB531E70B3B}" sibTransId="{5A2253D7-0FC5-44AC-8E34-93DC25FDCF51}"/>
    <dgm:cxn modelId="{FE2A38D6-7AA9-464E-ABC9-356B20B62071}" srcId="{3EEE6B3B-D588-4841-B2D2-6D1BEF6C3A5C}" destId="{33967C56-A67B-4E87-BD4D-2FAA5DCD1C91}" srcOrd="1" destOrd="0" parTransId="{CF12594F-2256-4DD4-ACBC-C00CF0FA6278}" sibTransId="{7AA72037-E9A3-468E-B019-79252A34527A}"/>
    <dgm:cxn modelId="{97596AE7-C2BB-4508-9EE9-409612095B7B}" type="presOf" srcId="{33967C56-A67B-4E87-BD4D-2FAA5DCD1C91}" destId="{56DCDB84-4654-406B-ACED-847153EF405A}" srcOrd="0" destOrd="0" presId="urn:microsoft.com/office/officeart/2005/8/layout/radial6"/>
    <dgm:cxn modelId="{BF6A82C2-0055-4891-92CC-668FCC7EF643}" type="presOf" srcId="{3EEE6B3B-D588-4841-B2D2-6D1BEF6C3A5C}" destId="{C3090111-154D-4955-B5C8-5B5131D93494}" srcOrd="0" destOrd="0" presId="urn:microsoft.com/office/officeart/2005/8/layout/radial6"/>
    <dgm:cxn modelId="{F07C8673-55DB-4710-B3A4-6EA431E253D1}" type="presOf" srcId="{9BD752EE-D215-4BC5-AA84-53F2A4163A39}" destId="{95DFE4E0-C7B5-4D9B-8F23-14E0A267579A}" srcOrd="0" destOrd="0" presId="urn:microsoft.com/office/officeart/2005/8/layout/radial6"/>
    <dgm:cxn modelId="{61B56879-D9BA-4FB2-8E5D-02972CE6356C}" type="presOf" srcId="{DE65F7BD-2EC4-4330-8BC8-E935AB0FE7F6}" destId="{A32F0968-80C0-465E-B899-6D481EB46FAE}" srcOrd="0" destOrd="0" presId="urn:microsoft.com/office/officeart/2005/8/layout/radial6"/>
    <dgm:cxn modelId="{B47EDBC2-9188-4900-8BC2-A254B4E6D0D7}" srcId="{3EEE6B3B-D588-4841-B2D2-6D1BEF6C3A5C}" destId="{9BD752EE-D215-4BC5-AA84-53F2A4163A39}" srcOrd="2" destOrd="0" parTransId="{6B019327-FEF0-4A27-8857-0D6FFB8D3C43}" sibTransId="{8C9C9394-F63C-424A-AF77-CF76F75D1719}"/>
    <dgm:cxn modelId="{F554D0B8-844A-4E06-BC57-C5BEF5CF2FF2}" type="presOf" srcId="{8EE2F9BF-B097-4580-A66C-0033A6057A86}" destId="{65A2A90B-918D-4C59-9DE8-95BA9A95D17A}" srcOrd="0" destOrd="0" presId="urn:microsoft.com/office/officeart/2005/8/layout/radial6"/>
    <dgm:cxn modelId="{A4ADDE1A-3A4C-4416-93D7-24AA284BB1FE}" type="presOf" srcId="{23D7962F-3A03-40AD-81DF-CB6AAAAC1D42}" destId="{AA06DFFC-5722-47DF-9CA8-B42ECC218F19}" srcOrd="0" destOrd="0" presId="urn:microsoft.com/office/officeart/2005/8/layout/radial6"/>
    <dgm:cxn modelId="{B68D7015-7FF6-4412-8439-34003740F584}" type="presOf" srcId="{8C9C9394-F63C-424A-AF77-CF76F75D1719}" destId="{2402743B-0959-414C-A882-D040F0B1165F}" srcOrd="0" destOrd="0" presId="urn:microsoft.com/office/officeart/2005/8/layout/radial6"/>
    <dgm:cxn modelId="{2A8923EA-DD71-49F6-B31F-DA909D9FBEBE}" type="presOf" srcId="{2C71330E-4F15-4639-890D-7E2C71A5C7BD}" destId="{F21DAD74-8192-4A9B-9578-803DC2EFAD3E}" srcOrd="0" destOrd="0" presId="urn:microsoft.com/office/officeart/2005/8/layout/radial6"/>
    <dgm:cxn modelId="{2C5B319D-D629-4AA6-A0F5-5A03C777AA6D}" type="presOf" srcId="{FB4FF9B7-D9F9-491C-9A5B-73174137CAEB}" destId="{0897524F-1BBE-4601-827A-5B46298140F6}" srcOrd="0" destOrd="0" presId="urn:microsoft.com/office/officeart/2005/8/layout/radial6"/>
    <dgm:cxn modelId="{82B0C858-AC47-4503-9976-BBC36EA36F9A}" srcId="{3EEE6B3B-D588-4841-B2D2-6D1BEF6C3A5C}" destId="{23D7962F-3A03-40AD-81DF-CB6AAAAC1D42}" srcOrd="0" destOrd="0" parTransId="{A4C376F7-D8E1-4C88-A3CC-C27AE546D828}" sibTransId="{1A8C6ABA-EEDA-48F1-A27D-5C2C7C5E5437}"/>
    <dgm:cxn modelId="{63AB4681-B801-48E5-AF95-ED0D6CD8243D}" srcId="{3EEE6B3B-D588-4841-B2D2-6D1BEF6C3A5C}" destId="{D7294F0F-A149-4294-B742-A084F3E7B0E2}" srcOrd="5" destOrd="0" parTransId="{8EDAFD21-1F34-4A14-BC5E-45EB15707EB9}" sibTransId="{FB4FF9B7-D9F9-491C-9A5B-73174137CAEB}"/>
    <dgm:cxn modelId="{8024CDD6-8B4F-458F-9A68-5F97731C1094}" type="presOf" srcId="{B19168A7-40FF-44AE-AC68-AC55A2F802B1}" destId="{4913AF35-A82A-43CE-9F0D-038F97068DDD}" srcOrd="0" destOrd="0" presId="urn:microsoft.com/office/officeart/2005/8/layout/radial6"/>
    <dgm:cxn modelId="{0EC933D6-A4F1-4BA3-B382-D19A984B0E27}" type="presParOf" srcId="{70AA7A37-412F-4388-86BF-BE191BFAFA0E}" destId="{C3090111-154D-4955-B5C8-5B5131D93494}" srcOrd="0" destOrd="0" presId="urn:microsoft.com/office/officeart/2005/8/layout/radial6"/>
    <dgm:cxn modelId="{CDB2630C-8D11-459A-8E15-4DF02A551D22}" type="presParOf" srcId="{70AA7A37-412F-4388-86BF-BE191BFAFA0E}" destId="{AA06DFFC-5722-47DF-9CA8-B42ECC218F19}" srcOrd="1" destOrd="0" presId="urn:microsoft.com/office/officeart/2005/8/layout/radial6"/>
    <dgm:cxn modelId="{C6378BC4-C7D1-41B4-891B-2A916DB80FBB}" type="presParOf" srcId="{70AA7A37-412F-4388-86BF-BE191BFAFA0E}" destId="{FAB12B87-BF7D-4FD0-8293-0F6F70F7D895}" srcOrd="2" destOrd="0" presId="urn:microsoft.com/office/officeart/2005/8/layout/radial6"/>
    <dgm:cxn modelId="{7FBDED0C-630F-45A4-9C46-9E3DF37A994E}" type="presParOf" srcId="{70AA7A37-412F-4388-86BF-BE191BFAFA0E}" destId="{4F82880A-C3C2-431B-AED9-9C09A3616A8E}" srcOrd="3" destOrd="0" presId="urn:microsoft.com/office/officeart/2005/8/layout/radial6"/>
    <dgm:cxn modelId="{ED2B6BF2-2E6F-4784-93F6-6492F2889E22}" type="presParOf" srcId="{70AA7A37-412F-4388-86BF-BE191BFAFA0E}" destId="{56DCDB84-4654-406B-ACED-847153EF405A}" srcOrd="4" destOrd="0" presId="urn:microsoft.com/office/officeart/2005/8/layout/radial6"/>
    <dgm:cxn modelId="{9F65F1C2-D440-472A-894A-C54F8D5B7B22}" type="presParOf" srcId="{70AA7A37-412F-4388-86BF-BE191BFAFA0E}" destId="{6CDB2719-B629-4449-AB8A-11C2E47CE3BB}" srcOrd="5" destOrd="0" presId="urn:microsoft.com/office/officeart/2005/8/layout/radial6"/>
    <dgm:cxn modelId="{B2E08AF0-84F4-432F-8C44-AE731000E553}" type="presParOf" srcId="{70AA7A37-412F-4388-86BF-BE191BFAFA0E}" destId="{D7F7D97E-CD43-4440-AD90-D56899AC1730}" srcOrd="6" destOrd="0" presId="urn:microsoft.com/office/officeart/2005/8/layout/radial6"/>
    <dgm:cxn modelId="{D6376CB7-CF85-4FB2-BAA6-34D1E2F52EA3}" type="presParOf" srcId="{70AA7A37-412F-4388-86BF-BE191BFAFA0E}" destId="{95DFE4E0-C7B5-4D9B-8F23-14E0A267579A}" srcOrd="7" destOrd="0" presId="urn:microsoft.com/office/officeart/2005/8/layout/radial6"/>
    <dgm:cxn modelId="{E519AA0F-2412-4433-9365-A8A22396633C}" type="presParOf" srcId="{70AA7A37-412F-4388-86BF-BE191BFAFA0E}" destId="{0FEE2E91-9C01-4F34-9147-E3CE2288F5B1}" srcOrd="8" destOrd="0" presId="urn:microsoft.com/office/officeart/2005/8/layout/radial6"/>
    <dgm:cxn modelId="{DF211EB7-C70F-46D8-85D2-F0BC90802B6A}" type="presParOf" srcId="{70AA7A37-412F-4388-86BF-BE191BFAFA0E}" destId="{2402743B-0959-414C-A882-D040F0B1165F}" srcOrd="9" destOrd="0" presId="urn:microsoft.com/office/officeart/2005/8/layout/radial6"/>
    <dgm:cxn modelId="{839567E5-986A-4D4A-B31C-3547100BE15F}" type="presParOf" srcId="{70AA7A37-412F-4388-86BF-BE191BFAFA0E}" destId="{65A2A90B-918D-4C59-9DE8-95BA9A95D17A}" srcOrd="10" destOrd="0" presId="urn:microsoft.com/office/officeart/2005/8/layout/radial6"/>
    <dgm:cxn modelId="{08314B32-24E8-490B-A690-FC2ADB3960D5}" type="presParOf" srcId="{70AA7A37-412F-4388-86BF-BE191BFAFA0E}" destId="{D163F6E0-16D8-477B-BE40-0B58D04B8DA6}" srcOrd="11" destOrd="0" presId="urn:microsoft.com/office/officeart/2005/8/layout/radial6"/>
    <dgm:cxn modelId="{32FA1DD9-CA0E-4983-9211-DC814EAD38AB}" type="presParOf" srcId="{70AA7A37-412F-4388-86BF-BE191BFAFA0E}" destId="{F21DAD74-8192-4A9B-9578-803DC2EFAD3E}" srcOrd="12" destOrd="0" presId="urn:microsoft.com/office/officeart/2005/8/layout/radial6"/>
    <dgm:cxn modelId="{51E0B1DC-F6CE-41B6-9701-011C3366B9A9}" type="presParOf" srcId="{70AA7A37-412F-4388-86BF-BE191BFAFA0E}" destId="{A32F0968-80C0-465E-B899-6D481EB46FAE}" srcOrd="13" destOrd="0" presId="urn:microsoft.com/office/officeart/2005/8/layout/radial6"/>
    <dgm:cxn modelId="{E4A646A7-3B82-4DD8-BA4A-ACABF77A7B8B}" type="presParOf" srcId="{70AA7A37-412F-4388-86BF-BE191BFAFA0E}" destId="{85A5A34D-0498-4FDB-B0A2-8B2EAD35DFFB}" srcOrd="14" destOrd="0" presId="urn:microsoft.com/office/officeart/2005/8/layout/radial6"/>
    <dgm:cxn modelId="{1D85AC45-7792-4099-A528-B8080E576638}" type="presParOf" srcId="{70AA7A37-412F-4388-86BF-BE191BFAFA0E}" destId="{4913AF35-A82A-43CE-9F0D-038F97068DDD}" srcOrd="15" destOrd="0" presId="urn:microsoft.com/office/officeart/2005/8/layout/radial6"/>
    <dgm:cxn modelId="{FD7A7DDF-39EE-4D62-BDA6-DD86A6B23A19}" type="presParOf" srcId="{70AA7A37-412F-4388-86BF-BE191BFAFA0E}" destId="{33AC60E9-FEA2-44C4-9F06-3C56E5965571}" srcOrd="16" destOrd="0" presId="urn:microsoft.com/office/officeart/2005/8/layout/radial6"/>
    <dgm:cxn modelId="{E3CC2251-F435-42F0-A658-A7D48C781A6A}" type="presParOf" srcId="{70AA7A37-412F-4388-86BF-BE191BFAFA0E}" destId="{A141DCD2-E82A-4D8A-8852-CC31D255097F}" srcOrd="17" destOrd="0" presId="urn:microsoft.com/office/officeart/2005/8/layout/radial6"/>
    <dgm:cxn modelId="{E18ECEF8-43B1-4DB8-A0DA-583FFD2CA084}" type="presParOf" srcId="{70AA7A37-412F-4388-86BF-BE191BFAFA0E}" destId="{0897524F-1BBE-4601-827A-5B46298140F6}" srcOrd="18" destOrd="0" presId="urn:microsoft.com/office/officeart/2005/8/layout/radial6"/>
  </dgm:cxnLst>
  <dgm:bg/>
  <dgm:whole/>
</dgm:dataModel>
</file>

<file path=ppt/diagrams/data2.xml><?xml version="1.0" encoding="utf-8"?>
<dgm:dataModel xmlns:dgm="http://schemas.openxmlformats.org/drawingml/2006/diagram" xmlns:a="http://schemas.openxmlformats.org/drawingml/2006/main">
  <dgm:ptLst>
    <dgm:pt modelId="{FBECFC7B-2C02-4392-8907-9EADDCEABC07}"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pt-BR"/>
        </a:p>
      </dgm:t>
    </dgm:pt>
    <dgm:pt modelId="{70F85091-28FF-4B0C-BB4B-21799478002E}">
      <dgm:prSet phldrT="[Texto]"/>
      <dgm:spPr/>
      <dgm:t>
        <a:bodyPr/>
        <a:lstStyle/>
        <a:p>
          <a:r>
            <a:rPr lang="pt-BR" dirty="0" smtClean="0"/>
            <a:t>FLUTUA</a:t>
          </a:r>
          <a:endParaRPr lang="pt-BR" dirty="0"/>
        </a:p>
      </dgm:t>
    </dgm:pt>
    <dgm:pt modelId="{471460DB-5155-4DD2-9564-0382F6B777E8}" type="parTrans" cxnId="{711439CE-5285-47EF-9CF0-93BE319930DA}">
      <dgm:prSet/>
      <dgm:spPr/>
      <dgm:t>
        <a:bodyPr/>
        <a:lstStyle/>
        <a:p>
          <a:endParaRPr lang="pt-BR"/>
        </a:p>
      </dgm:t>
    </dgm:pt>
    <dgm:pt modelId="{60A6B120-501C-4AC2-8587-9DE8DDD5481A}" type="sibTrans" cxnId="{711439CE-5285-47EF-9CF0-93BE319930DA}">
      <dgm:prSet/>
      <dgm:spPr/>
      <dgm:t>
        <a:bodyPr/>
        <a:lstStyle/>
        <a:p>
          <a:endParaRPr lang="pt-BR"/>
        </a:p>
      </dgm:t>
    </dgm:pt>
    <dgm:pt modelId="{0F877761-D71B-4966-AE5A-7327288FB1A8}">
      <dgm:prSet phldrT="[Texto]"/>
      <dgm:spPr/>
      <dgm:t>
        <a:bodyPr/>
        <a:lstStyle/>
        <a:p>
          <a:r>
            <a:rPr lang="pt-BR" dirty="0" smtClean="0"/>
            <a:t>Densidade corpo</a:t>
          </a:r>
          <a:endParaRPr lang="pt-BR" dirty="0"/>
        </a:p>
      </dgm:t>
    </dgm:pt>
    <dgm:pt modelId="{EA27B244-55AD-4FF8-A991-53FF281A0323}" type="parTrans" cxnId="{4D3FD0A6-EC37-4A65-B34B-68F77A31DDF7}">
      <dgm:prSet/>
      <dgm:spPr/>
      <dgm:t>
        <a:bodyPr/>
        <a:lstStyle/>
        <a:p>
          <a:endParaRPr lang="pt-BR"/>
        </a:p>
      </dgm:t>
    </dgm:pt>
    <dgm:pt modelId="{FD1932F2-BFAB-421B-8628-4AEE559762DB}" type="sibTrans" cxnId="{4D3FD0A6-EC37-4A65-B34B-68F77A31DDF7}">
      <dgm:prSet/>
      <dgm:spPr/>
      <dgm:t>
        <a:bodyPr/>
        <a:lstStyle/>
        <a:p>
          <a:endParaRPr lang="pt-BR"/>
        </a:p>
      </dgm:t>
    </dgm:pt>
    <dgm:pt modelId="{7E053A41-BFBA-4D6A-9EA4-98E1B8083821}">
      <dgm:prSet phldrT="[Texto]"/>
      <dgm:spPr/>
      <dgm:t>
        <a:bodyPr/>
        <a:lstStyle/>
        <a:p>
          <a:r>
            <a:rPr lang="pt-BR" dirty="0" smtClean="0"/>
            <a:t>Densidade Líquido</a:t>
          </a:r>
          <a:endParaRPr lang="pt-BR" dirty="0"/>
        </a:p>
      </dgm:t>
    </dgm:pt>
    <dgm:pt modelId="{3F66C0C1-15FA-4AFE-A6BD-5E0637539597}" type="parTrans" cxnId="{E9B9CC6A-12F6-4E9A-887D-1A7FA756A016}">
      <dgm:prSet/>
      <dgm:spPr/>
      <dgm:t>
        <a:bodyPr/>
        <a:lstStyle/>
        <a:p>
          <a:endParaRPr lang="pt-BR"/>
        </a:p>
      </dgm:t>
    </dgm:pt>
    <dgm:pt modelId="{4E1C1A17-7BB2-4D40-A966-96DA8D1CDACB}" type="sibTrans" cxnId="{E9B9CC6A-12F6-4E9A-887D-1A7FA756A016}">
      <dgm:prSet/>
      <dgm:spPr/>
      <dgm:t>
        <a:bodyPr/>
        <a:lstStyle/>
        <a:p>
          <a:endParaRPr lang="pt-BR"/>
        </a:p>
      </dgm:t>
    </dgm:pt>
    <dgm:pt modelId="{799D3B95-8EA2-4867-9F05-5A4FFB2AEFAA}">
      <dgm:prSet phldrT="[Texto]"/>
      <dgm:spPr/>
      <dgm:t>
        <a:bodyPr/>
        <a:lstStyle/>
        <a:p>
          <a:r>
            <a:rPr lang="pt-BR" dirty="0" smtClean="0"/>
            <a:t>IMERSO</a:t>
          </a:r>
          <a:endParaRPr lang="pt-BR" dirty="0"/>
        </a:p>
      </dgm:t>
    </dgm:pt>
    <dgm:pt modelId="{8AD9A72B-0836-4F11-AA09-CD7EAEA4D49D}" type="parTrans" cxnId="{1A7A32AE-FF0D-4F65-AF70-533A980C5669}">
      <dgm:prSet/>
      <dgm:spPr/>
      <dgm:t>
        <a:bodyPr/>
        <a:lstStyle/>
        <a:p>
          <a:endParaRPr lang="pt-BR"/>
        </a:p>
      </dgm:t>
    </dgm:pt>
    <dgm:pt modelId="{D24FBCE0-A105-47B2-A4B2-E45F65061904}" type="sibTrans" cxnId="{1A7A32AE-FF0D-4F65-AF70-533A980C5669}">
      <dgm:prSet/>
      <dgm:spPr/>
      <dgm:t>
        <a:bodyPr/>
        <a:lstStyle/>
        <a:p>
          <a:endParaRPr lang="pt-BR"/>
        </a:p>
      </dgm:t>
    </dgm:pt>
    <dgm:pt modelId="{31B8292D-5E78-4521-BA25-321852378D02}">
      <dgm:prSet phldrT="[Texto]"/>
      <dgm:spPr/>
      <dgm:t>
        <a:bodyPr/>
        <a:lstStyle/>
        <a:p>
          <a:r>
            <a:rPr lang="pt-BR" dirty="0" smtClean="0"/>
            <a:t>Dens. do corpo</a:t>
          </a:r>
          <a:endParaRPr lang="pt-BR" dirty="0"/>
        </a:p>
      </dgm:t>
    </dgm:pt>
    <dgm:pt modelId="{C4314830-B298-45CE-914C-E37C5566F8A8}" type="parTrans" cxnId="{F5FB64BF-3413-41FF-9D38-1B77D5FF2497}">
      <dgm:prSet/>
      <dgm:spPr/>
      <dgm:t>
        <a:bodyPr/>
        <a:lstStyle/>
        <a:p>
          <a:endParaRPr lang="pt-BR"/>
        </a:p>
      </dgm:t>
    </dgm:pt>
    <dgm:pt modelId="{2E9C60EC-C8A1-47AA-9675-786F7F2F4F5D}" type="sibTrans" cxnId="{F5FB64BF-3413-41FF-9D38-1B77D5FF2497}">
      <dgm:prSet/>
      <dgm:spPr/>
      <dgm:t>
        <a:bodyPr/>
        <a:lstStyle/>
        <a:p>
          <a:endParaRPr lang="pt-BR"/>
        </a:p>
      </dgm:t>
    </dgm:pt>
    <dgm:pt modelId="{FA74C925-325A-42B7-9AB9-B960D4F4DEDB}">
      <dgm:prSet phldrT="[Texto]"/>
      <dgm:spPr/>
      <dgm:t>
        <a:bodyPr/>
        <a:lstStyle/>
        <a:p>
          <a:r>
            <a:rPr lang="pt-BR" dirty="0" smtClean="0"/>
            <a:t>Dens. Líquido</a:t>
          </a:r>
          <a:endParaRPr lang="pt-BR" dirty="0"/>
        </a:p>
      </dgm:t>
    </dgm:pt>
    <dgm:pt modelId="{5DDE65EE-3B88-4632-B5B3-A3981CAB9EFE}" type="parTrans" cxnId="{B8F7AA87-44A7-4F45-8C2D-6F0BCA7F6DAC}">
      <dgm:prSet/>
      <dgm:spPr/>
      <dgm:t>
        <a:bodyPr/>
        <a:lstStyle/>
        <a:p>
          <a:endParaRPr lang="pt-BR"/>
        </a:p>
      </dgm:t>
    </dgm:pt>
    <dgm:pt modelId="{4BFA8CFB-EAB7-4542-AF02-05E2093DB233}" type="sibTrans" cxnId="{B8F7AA87-44A7-4F45-8C2D-6F0BCA7F6DAC}">
      <dgm:prSet/>
      <dgm:spPr/>
      <dgm:t>
        <a:bodyPr/>
        <a:lstStyle/>
        <a:p>
          <a:endParaRPr lang="pt-BR"/>
        </a:p>
      </dgm:t>
    </dgm:pt>
    <dgm:pt modelId="{86D7EEFF-13A2-4C74-BFF9-799DC1719714}">
      <dgm:prSet phldrT="[Texto]"/>
      <dgm:spPr/>
      <dgm:t>
        <a:bodyPr/>
        <a:lstStyle/>
        <a:p>
          <a:r>
            <a:rPr lang="pt-BR" dirty="0" smtClean="0"/>
            <a:t>AFUNDA</a:t>
          </a:r>
          <a:endParaRPr lang="pt-BR" dirty="0"/>
        </a:p>
      </dgm:t>
    </dgm:pt>
    <dgm:pt modelId="{DD4E10F0-E614-4408-AEFC-04CCDCACE88A}" type="parTrans" cxnId="{7F8A74EB-3CD3-43B1-B7B5-A1F3744E2D15}">
      <dgm:prSet/>
      <dgm:spPr/>
      <dgm:t>
        <a:bodyPr/>
        <a:lstStyle/>
        <a:p>
          <a:endParaRPr lang="pt-BR"/>
        </a:p>
      </dgm:t>
    </dgm:pt>
    <dgm:pt modelId="{D5BE0068-7915-4226-AA96-94B4014D9BE5}" type="sibTrans" cxnId="{7F8A74EB-3CD3-43B1-B7B5-A1F3744E2D15}">
      <dgm:prSet/>
      <dgm:spPr/>
      <dgm:t>
        <a:bodyPr/>
        <a:lstStyle/>
        <a:p>
          <a:endParaRPr lang="pt-BR"/>
        </a:p>
      </dgm:t>
    </dgm:pt>
    <dgm:pt modelId="{658746FE-E4C4-4B58-A29D-6391A5F225C7}">
      <dgm:prSet phldrT="[Texto]"/>
      <dgm:spPr/>
      <dgm:t>
        <a:bodyPr/>
        <a:lstStyle/>
        <a:p>
          <a:r>
            <a:rPr lang="pt-BR" dirty="0" smtClean="0"/>
            <a:t>Dens. do corpo</a:t>
          </a:r>
          <a:endParaRPr lang="pt-BR" dirty="0"/>
        </a:p>
      </dgm:t>
    </dgm:pt>
    <dgm:pt modelId="{E308C3B9-0FB9-4F9B-828C-2A7D060DFD08}" type="parTrans" cxnId="{B61BF824-F40F-4A59-B865-158977DB1954}">
      <dgm:prSet/>
      <dgm:spPr/>
      <dgm:t>
        <a:bodyPr/>
        <a:lstStyle/>
        <a:p>
          <a:endParaRPr lang="pt-BR"/>
        </a:p>
      </dgm:t>
    </dgm:pt>
    <dgm:pt modelId="{42F6FF76-F669-4BAD-A20C-84F23148F2B8}" type="sibTrans" cxnId="{B61BF824-F40F-4A59-B865-158977DB1954}">
      <dgm:prSet/>
      <dgm:spPr/>
      <dgm:t>
        <a:bodyPr/>
        <a:lstStyle/>
        <a:p>
          <a:endParaRPr lang="pt-BR"/>
        </a:p>
      </dgm:t>
    </dgm:pt>
    <dgm:pt modelId="{0CF07BFB-6AD6-4DD6-8952-25E56C77CBB1}">
      <dgm:prSet phldrT="[Texto]"/>
      <dgm:spPr/>
      <dgm:t>
        <a:bodyPr/>
        <a:lstStyle/>
        <a:p>
          <a:r>
            <a:rPr lang="pt-BR" dirty="0" smtClean="0"/>
            <a:t>    </a:t>
          </a:r>
          <a:r>
            <a:rPr lang="pt-BR" dirty="0" smtClean="0">
              <a:latin typeface="Times New Roman"/>
              <a:cs typeface="Times New Roman"/>
            </a:rPr>
            <a:t>&lt;</a:t>
          </a:r>
          <a:endParaRPr lang="pt-BR" dirty="0"/>
        </a:p>
      </dgm:t>
    </dgm:pt>
    <dgm:pt modelId="{B6468FAA-0E90-4380-A618-12E61A77A7DA}" type="parTrans" cxnId="{FE671DA9-C230-4699-9210-A9AB92F5611E}">
      <dgm:prSet/>
      <dgm:spPr/>
      <dgm:t>
        <a:bodyPr/>
        <a:lstStyle/>
        <a:p>
          <a:endParaRPr lang="pt-BR"/>
        </a:p>
      </dgm:t>
    </dgm:pt>
    <dgm:pt modelId="{AAD87E97-76D7-4036-B73A-A59CE7FC5876}" type="sibTrans" cxnId="{FE671DA9-C230-4699-9210-A9AB92F5611E}">
      <dgm:prSet/>
      <dgm:spPr/>
      <dgm:t>
        <a:bodyPr/>
        <a:lstStyle/>
        <a:p>
          <a:endParaRPr lang="pt-BR"/>
        </a:p>
      </dgm:t>
    </dgm:pt>
    <dgm:pt modelId="{C96494C3-85CC-4142-8A6F-30F8180101C9}">
      <dgm:prSet phldrT="[Texto]"/>
      <dgm:spPr/>
      <dgm:t>
        <a:bodyPr/>
        <a:lstStyle/>
        <a:p>
          <a:r>
            <a:rPr lang="pt-BR" dirty="0" smtClean="0"/>
            <a:t>       =</a:t>
          </a:r>
          <a:endParaRPr lang="pt-BR" dirty="0"/>
        </a:p>
      </dgm:t>
    </dgm:pt>
    <dgm:pt modelId="{E96E6BEC-7A0D-4E8B-B968-A2CECE37308D}" type="parTrans" cxnId="{4880A814-3443-4845-ADE8-F57D61F1456A}">
      <dgm:prSet/>
      <dgm:spPr/>
      <dgm:t>
        <a:bodyPr/>
        <a:lstStyle/>
        <a:p>
          <a:endParaRPr lang="pt-BR"/>
        </a:p>
      </dgm:t>
    </dgm:pt>
    <dgm:pt modelId="{72E1FE6B-E408-4E34-B974-CE3BDD1DE6E5}" type="sibTrans" cxnId="{4880A814-3443-4845-ADE8-F57D61F1456A}">
      <dgm:prSet/>
      <dgm:spPr/>
      <dgm:t>
        <a:bodyPr/>
        <a:lstStyle/>
        <a:p>
          <a:endParaRPr lang="pt-BR"/>
        </a:p>
      </dgm:t>
    </dgm:pt>
    <dgm:pt modelId="{DA7B5325-5EC3-4DD5-9D54-AD45DF2E21E2}">
      <dgm:prSet/>
      <dgm:spPr/>
      <dgm:t>
        <a:bodyPr/>
        <a:lstStyle/>
        <a:p>
          <a:r>
            <a:rPr lang="pt-BR" dirty="0" smtClean="0">
              <a:latin typeface="Times New Roman"/>
              <a:cs typeface="Times New Roman"/>
            </a:rPr>
            <a:t>        &gt;</a:t>
          </a:r>
          <a:endParaRPr lang="pt-BR" dirty="0"/>
        </a:p>
      </dgm:t>
    </dgm:pt>
    <dgm:pt modelId="{F5BB5ACE-192A-499A-9B54-C7838B392E07}" type="parTrans" cxnId="{827C41EB-5527-4AA9-A501-C3398733BDA0}">
      <dgm:prSet/>
      <dgm:spPr/>
      <dgm:t>
        <a:bodyPr/>
        <a:lstStyle/>
        <a:p>
          <a:endParaRPr lang="pt-BR"/>
        </a:p>
      </dgm:t>
    </dgm:pt>
    <dgm:pt modelId="{0B528FB7-120F-4CF9-8A65-4F16586B857F}" type="sibTrans" cxnId="{827C41EB-5527-4AA9-A501-C3398733BDA0}">
      <dgm:prSet/>
      <dgm:spPr/>
      <dgm:t>
        <a:bodyPr/>
        <a:lstStyle/>
        <a:p>
          <a:endParaRPr lang="pt-BR"/>
        </a:p>
      </dgm:t>
    </dgm:pt>
    <dgm:pt modelId="{38F60288-3A0D-4491-9CC0-7C41BD6152C2}">
      <dgm:prSet/>
      <dgm:spPr/>
      <dgm:t>
        <a:bodyPr/>
        <a:lstStyle/>
        <a:p>
          <a:r>
            <a:rPr lang="pt-BR" dirty="0" smtClean="0"/>
            <a:t>Dens. Líquido</a:t>
          </a:r>
          <a:endParaRPr lang="pt-BR" dirty="0"/>
        </a:p>
      </dgm:t>
    </dgm:pt>
    <dgm:pt modelId="{4D6A0FF4-9C91-4CAD-80C9-EAE39C0A2806}" type="parTrans" cxnId="{895E0E2D-8CD6-4864-9DF9-DF01B6C1462B}">
      <dgm:prSet/>
      <dgm:spPr/>
      <dgm:t>
        <a:bodyPr/>
        <a:lstStyle/>
        <a:p>
          <a:endParaRPr lang="pt-BR"/>
        </a:p>
      </dgm:t>
    </dgm:pt>
    <dgm:pt modelId="{CDE19C7A-111A-4783-BC73-2365BA93D911}" type="sibTrans" cxnId="{895E0E2D-8CD6-4864-9DF9-DF01B6C1462B}">
      <dgm:prSet/>
      <dgm:spPr/>
      <dgm:t>
        <a:bodyPr/>
        <a:lstStyle/>
        <a:p>
          <a:endParaRPr lang="pt-BR"/>
        </a:p>
      </dgm:t>
    </dgm:pt>
    <dgm:pt modelId="{6CE492CD-80B3-40D4-A3F2-3180C1DD042A}">
      <dgm:prSet phldrT="[Texto]"/>
      <dgm:spPr/>
      <dgm:t>
        <a:bodyPr/>
        <a:lstStyle/>
        <a:p>
          <a:endParaRPr lang="pt-BR" dirty="0"/>
        </a:p>
      </dgm:t>
    </dgm:pt>
    <dgm:pt modelId="{6BD1B828-6DDA-4F22-84BA-F9E3FFBF1662}" type="parTrans" cxnId="{21C63E90-129D-4958-88D6-DB3E595B7905}">
      <dgm:prSet/>
      <dgm:spPr/>
      <dgm:t>
        <a:bodyPr/>
        <a:lstStyle/>
        <a:p>
          <a:endParaRPr lang="pt-BR"/>
        </a:p>
      </dgm:t>
    </dgm:pt>
    <dgm:pt modelId="{C3C3008A-9138-4311-AEC2-7765F71A8DF2}" type="sibTrans" cxnId="{21C63E90-129D-4958-88D6-DB3E595B7905}">
      <dgm:prSet/>
      <dgm:spPr/>
      <dgm:t>
        <a:bodyPr/>
        <a:lstStyle/>
        <a:p>
          <a:endParaRPr lang="pt-BR"/>
        </a:p>
      </dgm:t>
    </dgm:pt>
    <dgm:pt modelId="{B8BD081B-A754-4458-9DE7-89B257A7CD2C}" type="pres">
      <dgm:prSet presAssocID="{FBECFC7B-2C02-4392-8907-9EADDCEABC07}" presName="Name0" presStyleCnt="0">
        <dgm:presLayoutVars>
          <dgm:dir/>
          <dgm:animLvl val="lvl"/>
          <dgm:resizeHandles val="exact"/>
        </dgm:presLayoutVars>
      </dgm:prSet>
      <dgm:spPr/>
      <dgm:t>
        <a:bodyPr/>
        <a:lstStyle/>
        <a:p>
          <a:endParaRPr lang="pt-BR"/>
        </a:p>
      </dgm:t>
    </dgm:pt>
    <dgm:pt modelId="{731C3977-40C9-4E54-B9CF-8AABE07F3239}" type="pres">
      <dgm:prSet presAssocID="{FBECFC7B-2C02-4392-8907-9EADDCEABC07}" presName="tSp" presStyleCnt="0"/>
      <dgm:spPr/>
      <dgm:t>
        <a:bodyPr/>
        <a:lstStyle/>
        <a:p>
          <a:endParaRPr lang="pt-BR"/>
        </a:p>
      </dgm:t>
    </dgm:pt>
    <dgm:pt modelId="{97CF88A8-EFE9-453B-9FE4-7BD7D35B9F4A}" type="pres">
      <dgm:prSet presAssocID="{FBECFC7B-2C02-4392-8907-9EADDCEABC07}" presName="bSp" presStyleCnt="0"/>
      <dgm:spPr/>
      <dgm:t>
        <a:bodyPr/>
        <a:lstStyle/>
        <a:p>
          <a:endParaRPr lang="pt-BR"/>
        </a:p>
      </dgm:t>
    </dgm:pt>
    <dgm:pt modelId="{26AA0A10-B6BD-4C98-B5BC-470104A28F24}" type="pres">
      <dgm:prSet presAssocID="{FBECFC7B-2C02-4392-8907-9EADDCEABC07}" presName="process" presStyleCnt="0"/>
      <dgm:spPr/>
      <dgm:t>
        <a:bodyPr/>
        <a:lstStyle/>
        <a:p>
          <a:endParaRPr lang="pt-BR"/>
        </a:p>
      </dgm:t>
    </dgm:pt>
    <dgm:pt modelId="{BC773B23-A024-438A-8E3B-71AE83D2C30A}" type="pres">
      <dgm:prSet presAssocID="{70F85091-28FF-4B0C-BB4B-21799478002E}" presName="composite1" presStyleCnt="0"/>
      <dgm:spPr/>
      <dgm:t>
        <a:bodyPr/>
        <a:lstStyle/>
        <a:p>
          <a:endParaRPr lang="pt-BR"/>
        </a:p>
      </dgm:t>
    </dgm:pt>
    <dgm:pt modelId="{AF559183-CE34-441B-9E67-130024186D7B}" type="pres">
      <dgm:prSet presAssocID="{70F85091-28FF-4B0C-BB4B-21799478002E}" presName="dummyNode1" presStyleLbl="node1" presStyleIdx="0" presStyleCnt="3"/>
      <dgm:spPr/>
      <dgm:t>
        <a:bodyPr/>
        <a:lstStyle/>
        <a:p>
          <a:endParaRPr lang="pt-BR"/>
        </a:p>
      </dgm:t>
    </dgm:pt>
    <dgm:pt modelId="{F0EC90B5-585F-4816-8484-BBE7C50FE640}" type="pres">
      <dgm:prSet presAssocID="{70F85091-28FF-4B0C-BB4B-21799478002E}" presName="childNode1" presStyleLbl="bgAcc1" presStyleIdx="0" presStyleCnt="3">
        <dgm:presLayoutVars>
          <dgm:bulletEnabled val="1"/>
        </dgm:presLayoutVars>
      </dgm:prSet>
      <dgm:spPr/>
      <dgm:t>
        <a:bodyPr/>
        <a:lstStyle/>
        <a:p>
          <a:endParaRPr lang="pt-BR"/>
        </a:p>
      </dgm:t>
    </dgm:pt>
    <dgm:pt modelId="{32F4C1C0-3F69-4D9D-85C1-6C4775F3B27E}" type="pres">
      <dgm:prSet presAssocID="{70F85091-28FF-4B0C-BB4B-21799478002E}" presName="childNode1tx" presStyleLbl="bgAcc1" presStyleIdx="0" presStyleCnt="3">
        <dgm:presLayoutVars>
          <dgm:bulletEnabled val="1"/>
        </dgm:presLayoutVars>
      </dgm:prSet>
      <dgm:spPr/>
      <dgm:t>
        <a:bodyPr/>
        <a:lstStyle/>
        <a:p>
          <a:endParaRPr lang="pt-BR"/>
        </a:p>
      </dgm:t>
    </dgm:pt>
    <dgm:pt modelId="{CA4B1916-E6EF-4D44-87FD-8CD35DDE5AE4}" type="pres">
      <dgm:prSet presAssocID="{70F85091-28FF-4B0C-BB4B-21799478002E}" presName="parentNode1" presStyleLbl="node1" presStyleIdx="0" presStyleCnt="3">
        <dgm:presLayoutVars>
          <dgm:chMax val="1"/>
          <dgm:bulletEnabled val="1"/>
        </dgm:presLayoutVars>
      </dgm:prSet>
      <dgm:spPr/>
      <dgm:t>
        <a:bodyPr/>
        <a:lstStyle/>
        <a:p>
          <a:endParaRPr lang="pt-BR"/>
        </a:p>
      </dgm:t>
    </dgm:pt>
    <dgm:pt modelId="{7DAAB269-E059-47F1-87D6-54D0A482C638}" type="pres">
      <dgm:prSet presAssocID="{70F85091-28FF-4B0C-BB4B-21799478002E}" presName="connSite1" presStyleCnt="0"/>
      <dgm:spPr/>
      <dgm:t>
        <a:bodyPr/>
        <a:lstStyle/>
        <a:p>
          <a:endParaRPr lang="pt-BR"/>
        </a:p>
      </dgm:t>
    </dgm:pt>
    <dgm:pt modelId="{D73CF3CE-274B-4069-A546-FCD63A601C65}" type="pres">
      <dgm:prSet presAssocID="{60A6B120-501C-4AC2-8587-9DE8DDD5481A}" presName="Name9" presStyleLbl="sibTrans2D1" presStyleIdx="0" presStyleCnt="2"/>
      <dgm:spPr/>
      <dgm:t>
        <a:bodyPr/>
        <a:lstStyle/>
        <a:p>
          <a:endParaRPr lang="pt-BR"/>
        </a:p>
      </dgm:t>
    </dgm:pt>
    <dgm:pt modelId="{59763434-029F-434F-95D4-68A9BC3A2FAC}" type="pres">
      <dgm:prSet presAssocID="{799D3B95-8EA2-4867-9F05-5A4FFB2AEFAA}" presName="composite2" presStyleCnt="0"/>
      <dgm:spPr/>
      <dgm:t>
        <a:bodyPr/>
        <a:lstStyle/>
        <a:p>
          <a:endParaRPr lang="pt-BR"/>
        </a:p>
      </dgm:t>
    </dgm:pt>
    <dgm:pt modelId="{CBB2C914-001F-43F7-8F0D-CE4E183B4D84}" type="pres">
      <dgm:prSet presAssocID="{799D3B95-8EA2-4867-9F05-5A4FFB2AEFAA}" presName="dummyNode2" presStyleLbl="node1" presStyleIdx="0" presStyleCnt="3"/>
      <dgm:spPr/>
      <dgm:t>
        <a:bodyPr/>
        <a:lstStyle/>
        <a:p>
          <a:endParaRPr lang="pt-BR"/>
        </a:p>
      </dgm:t>
    </dgm:pt>
    <dgm:pt modelId="{E563ACDB-02F9-4461-B463-7DCD9665AACD}" type="pres">
      <dgm:prSet presAssocID="{799D3B95-8EA2-4867-9F05-5A4FFB2AEFAA}" presName="childNode2" presStyleLbl="bgAcc1" presStyleIdx="1" presStyleCnt="3">
        <dgm:presLayoutVars>
          <dgm:bulletEnabled val="1"/>
        </dgm:presLayoutVars>
      </dgm:prSet>
      <dgm:spPr/>
      <dgm:t>
        <a:bodyPr/>
        <a:lstStyle/>
        <a:p>
          <a:endParaRPr lang="pt-BR"/>
        </a:p>
      </dgm:t>
    </dgm:pt>
    <dgm:pt modelId="{863CBB03-DB78-4CF2-9F29-B964D43E1E2B}" type="pres">
      <dgm:prSet presAssocID="{799D3B95-8EA2-4867-9F05-5A4FFB2AEFAA}" presName="childNode2tx" presStyleLbl="bgAcc1" presStyleIdx="1" presStyleCnt="3">
        <dgm:presLayoutVars>
          <dgm:bulletEnabled val="1"/>
        </dgm:presLayoutVars>
      </dgm:prSet>
      <dgm:spPr/>
      <dgm:t>
        <a:bodyPr/>
        <a:lstStyle/>
        <a:p>
          <a:endParaRPr lang="pt-BR"/>
        </a:p>
      </dgm:t>
    </dgm:pt>
    <dgm:pt modelId="{81E3A0E5-9CF7-4FF3-8442-6A41D7F9EA8C}" type="pres">
      <dgm:prSet presAssocID="{799D3B95-8EA2-4867-9F05-5A4FFB2AEFAA}" presName="parentNode2" presStyleLbl="node1" presStyleIdx="1" presStyleCnt="3">
        <dgm:presLayoutVars>
          <dgm:chMax val="0"/>
          <dgm:bulletEnabled val="1"/>
        </dgm:presLayoutVars>
      </dgm:prSet>
      <dgm:spPr/>
      <dgm:t>
        <a:bodyPr/>
        <a:lstStyle/>
        <a:p>
          <a:endParaRPr lang="pt-BR"/>
        </a:p>
      </dgm:t>
    </dgm:pt>
    <dgm:pt modelId="{8BB1FD0F-DD55-44B5-90CD-DFBCB2CEC8A4}" type="pres">
      <dgm:prSet presAssocID="{799D3B95-8EA2-4867-9F05-5A4FFB2AEFAA}" presName="connSite2" presStyleCnt="0"/>
      <dgm:spPr/>
      <dgm:t>
        <a:bodyPr/>
        <a:lstStyle/>
        <a:p>
          <a:endParaRPr lang="pt-BR"/>
        </a:p>
      </dgm:t>
    </dgm:pt>
    <dgm:pt modelId="{2EFD80F0-98B1-4015-9572-2554A8111FE7}" type="pres">
      <dgm:prSet presAssocID="{D24FBCE0-A105-47B2-A4B2-E45F65061904}" presName="Name18" presStyleLbl="sibTrans2D1" presStyleIdx="1" presStyleCnt="2"/>
      <dgm:spPr/>
      <dgm:t>
        <a:bodyPr/>
        <a:lstStyle/>
        <a:p>
          <a:endParaRPr lang="pt-BR"/>
        </a:p>
      </dgm:t>
    </dgm:pt>
    <dgm:pt modelId="{8BD0CAD9-9F52-45A8-9EA9-99B6B184042B}" type="pres">
      <dgm:prSet presAssocID="{86D7EEFF-13A2-4C74-BFF9-799DC1719714}" presName="composite1" presStyleCnt="0"/>
      <dgm:spPr/>
      <dgm:t>
        <a:bodyPr/>
        <a:lstStyle/>
        <a:p>
          <a:endParaRPr lang="pt-BR"/>
        </a:p>
      </dgm:t>
    </dgm:pt>
    <dgm:pt modelId="{00725980-5C0C-49C0-8B7B-837119C5B23F}" type="pres">
      <dgm:prSet presAssocID="{86D7EEFF-13A2-4C74-BFF9-799DC1719714}" presName="dummyNode1" presStyleLbl="node1" presStyleIdx="1" presStyleCnt="3"/>
      <dgm:spPr/>
      <dgm:t>
        <a:bodyPr/>
        <a:lstStyle/>
        <a:p>
          <a:endParaRPr lang="pt-BR"/>
        </a:p>
      </dgm:t>
    </dgm:pt>
    <dgm:pt modelId="{EC5BC214-B10C-4493-885F-5CD4F86BCB38}" type="pres">
      <dgm:prSet presAssocID="{86D7EEFF-13A2-4C74-BFF9-799DC1719714}" presName="childNode1" presStyleLbl="bgAcc1" presStyleIdx="2" presStyleCnt="3">
        <dgm:presLayoutVars>
          <dgm:bulletEnabled val="1"/>
        </dgm:presLayoutVars>
      </dgm:prSet>
      <dgm:spPr/>
      <dgm:t>
        <a:bodyPr/>
        <a:lstStyle/>
        <a:p>
          <a:endParaRPr lang="pt-BR"/>
        </a:p>
      </dgm:t>
    </dgm:pt>
    <dgm:pt modelId="{C5BEF655-68E2-4304-B405-2BC0324638AA}" type="pres">
      <dgm:prSet presAssocID="{86D7EEFF-13A2-4C74-BFF9-799DC1719714}" presName="childNode1tx" presStyleLbl="bgAcc1" presStyleIdx="2" presStyleCnt="3">
        <dgm:presLayoutVars>
          <dgm:bulletEnabled val="1"/>
        </dgm:presLayoutVars>
      </dgm:prSet>
      <dgm:spPr/>
      <dgm:t>
        <a:bodyPr/>
        <a:lstStyle/>
        <a:p>
          <a:endParaRPr lang="pt-BR"/>
        </a:p>
      </dgm:t>
    </dgm:pt>
    <dgm:pt modelId="{75B8421F-626E-454F-851D-DD3E6192B7D3}" type="pres">
      <dgm:prSet presAssocID="{86D7EEFF-13A2-4C74-BFF9-799DC1719714}" presName="parentNode1" presStyleLbl="node1" presStyleIdx="2" presStyleCnt="3">
        <dgm:presLayoutVars>
          <dgm:chMax val="1"/>
          <dgm:bulletEnabled val="1"/>
        </dgm:presLayoutVars>
      </dgm:prSet>
      <dgm:spPr/>
      <dgm:t>
        <a:bodyPr/>
        <a:lstStyle/>
        <a:p>
          <a:endParaRPr lang="pt-BR"/>
        </a:p>
      </dgm:t>
    </dgm:pt>
    <dgm:pt modelId="{B6B1262A-8213-4B8B-97D3-6BA674D1B9CC}" type="pres">
      <dgm:prSet presAssocID="{86D7EEFF-13A2-4C74-BFF9-799DC1719714}" presName="connSite1" presStyleCnt="0"/>
      <dgm:spPr/>
      <dgm:t>
        <a:bodyPr/>
        <a:lstStyle/>
        <a:p>
          <a:endParaRPr lang="pt-BR"/>
        </a:p>
      </dgm:t>
    </dgm:pt>
  </dgm:ptLst>
  <dgm:cxnLst>
    <dgm:cxn modelId="{F5FB64BF-3413-41FF-9D38-1B77D5FF2497}" srcId="{799D3B95-8EA2-4867-9F05-5A4FFB2AEFAA}" destId="{31B8292D-5E78-4521-BA25-321852378D02}" srcOrd="0" destOrd="0" parTransId="{C4314830-B298-45CE-914C-E37C5566F8A8}" sibTransId="{2E9C60EC-C8A1-47AA-9675-786F7F2F4F5D}"/>
    <dgm:cxn modelId="{BCB91B26-7DB8-48EE-B46B-28F4D5A46A4F}" type="presOf" srcId="{FBECFC7B-2C02-4392-8907-9EADDCEABC07}" destId="{B8BD081B-A754-4458-9DE7-89B257A7CD2C}" srcOrd="0" destOrd="0" presId="urn:microsoft.com/office/officeart/2005/8/layout/hProcess4"/>
    <dgm:cxn modelId="{1A7A32AE-FF0D-4F65-AF70-533A980C5669}" srcId="{FBECFC7B-2C02-4392-8907-9EADDCEABC07}" destId="{799D3B95-8EA2-4867-9F05-5A4FFB2AEFAA}" srcOrd="1" destOrd="0" parTransId="{8AD9A72B-0836-4F11-AA09-CD7EAEA4D49D}" sibTransId="{D24FBCE0-A105-47B2-A4B2-E45F65061904}"/>
    <dgm:cxn modelId="{5DFC72D1-7583-49FC-BD17-950AF48438B5}" type="presOf" srcId="{31B8292D-5E78-4521-BA25-321852378D02}" destId="{E563ACDB-02F9-4461-B463-7DCD9665AACD}" srcOrd="0" destOrd="0" presId="urn:microsoft.com/office/officeart/2005/8/layout/hProcess4"/>
    <dgm:cxn modelId="{895E0E2D-8CD6-4864-9DF9-DF01B6C1462B}" srcId="{86D7EEFF-13A2-4C74-BFF9-799DC1719714}" destId="{38F60288-3A0D-4491-9CC0-7C41BD6152C2}" srcOrd="3" destOrd="0" parTransId="{4D6A0FF4-9C91-4CAD-80C9-EAE39C0A2806}" sibTransId="{CDE19C7A-111A-4783-BC73-2365BA93D911}"/>
    <dgm:cxn modelId="{827C41EB-5527-4AA9-A501-C3398733BDA0}" srcId="{86D7EEFF-13A2-4C74-BFF9-799DC1719714}" destId="{DA7B5325-5EC3-4DD5-9D54-AD45DF2E21E2}" srcOrd="2" destOrd="0" parTransId="{F5BB5ACE-192A-499A-9B54-C7838B392E07}" sibTransId="{0B528FB7-120F-4CF9-8A65-4F16586B857F}"/>
    <dgm:cxn modelId="{B61BF824-F40F-4A59-B865-158977DB1954}" srcId="{86D7EEFF-13A2-4C74-BFF9-799DC1719714}" destId="{658746FE-E4C4-4B58-A29D-6391A5F225C7}" srcOrd="1" destOrd="0" parTransId="{E308C3B9-0FB9-4F9B-828C-2A7D060DFD08}" sibTransId="{42F6FF76-F669-4BAD-A20C-84F23148F2B8}"/>
    <dgm:cxn modelId="{D448A0B7-295B-4800-93F2-4C6A1664ECFD}" type="presOf" srcId="{38F60288-3A0D-4491-9CC0-7C41BD6152C2}" destId="{EC5BC214-B10C-4493-885F-5CD4F86BCB38}" srcOrd="0" destOrd="3" presId="urn:microsoft.com/office/officeart/2005/8/layout/hProcess4"/>
    <dgm:cxn modelId="{96738885-233A-435F-B354-77828580B7A0}" type="presOf" srcId="{FA74C925-325A-42B7-9AB9-B960D4F4DEDB}" destId="{E563ACDB-02F9-4461-B463-7DCD9665AACD}" srcOrd="0" destOrd="2" presId="urn:microsoft.com/office/officeart/2005/8/layout/hProcess4"/>
    <dgm:cxn modelId="{085B7C07-0250-4FA4-85C9-74986AE62139}" type="presOf" srcId="{38F60288-3A0D-4491-9CC0-7C41BD6152C2}" destId="{C5BEF655-68E2-4304-B405-2BC0324638AA}" srcOrd="1" destOrd="3" presId="urn:microsoft.com/office/officeart/2005/8/layout/hProcess4"/>
    <dgm:cxn modelId="{E5C54330-321F-4856-8119-1CA2BFD4BDC8}" type="presOf" srcId="{0F877761-D71B-4966-AE5A-7327288FB1A8}" destId="{F0EC90B5-585F-4816-8484-BBE7C50FE640}" srcOrd="0" destOrd="0" presId="urn:microsoft.com/office/officeart/2005/8/layout/hProcess4"/>
    <dgm:cxn modelId="{4D3FD0A6-EC37-4A65-B34B-68F77A31DDF7}" srcId="{70F85091-28FF-4B0C-BB4B-21799478002E}" destId="{0F877761-D71B-4966-AE5A-7327288FB1A8}" srcOrd="0" destOrd="0" parTransId="{EA27B244-55AD-4FF8-A991-53FF281A0323}" sibTransId="{FD1932F2-BFAB-421B-8628-4AEE559762DB}"/>
    <dgm:cxn modelId="{C248F5E4-9C17-4DB0-A536-F94B7714A65E}" type="presOf" srcId="{86D7EEFF-13A2-4C74-BFF9-799DC1719714}" destId="{75B8421F-626E-454F-851D-DD3E6192B7D3}" srcOrd="0" destOrd="0" presId="urn:microsoft.com/office/officeart/2005/8/layout/hProcess4"/>
    <dgm:cxn modelId="{DE7A9487-9D35-4597-BA04-A94D8B364071}" type="presOf" srcId="{C96494C3-85CC-4142-8A6F-30F8180101C9}" destId="{E563ACDB-02F9-4461-B463-7DCD9665AACD}" srcOrd="0" destOrd="1" presId="urn:microsoft.com/office/officeart/2005/8/layout/hProcess4"/>
    <dgm:cxn modelId="{52F688FA-D7C7-4B85-97EA-6884C9D7E923}" type="presOf" srcId="{60A6B120-501C-4AC2-8587-9DE8DDD5481A}" destId="{D73CF3CE-274B-4069-A546-FCD63A601C65}" srcOrd="0" destOrd="0" presId="urn:microsoft.com/office/officeart/2005/8/layout/hProcess4"/>
    <dgm:cxn modelId="{F33DB5B3-A7D8-4A92-B3E9-04DDF8855A24}" type="presOf" srcId="{D24FBCE0-A105-47B2-A4B2-E45F65061904}" destId="{2EFD80F0-98B1-4015-9572-2554A8111FE7}" srcOrd="0" destOrd="0" presId="urn:microsoft.com/office/officeart/2005/8/layout/hProcess4"/>
    <dgm:cxn modelId="{E9B9CC6A-12F6-4E9A-887D-1A7FA756A016}" srcId="{70F85091-28FF-4B0C-BB4B-21799478002E}" destId="{7E053A41-BFBA-4D6A-9EA4-98E1B8083821}" srcOrd="2" destOrd="0" parTransId="{3F66C0C1-15FA-4AFE-A6BD-5E0637539597}" sibTransId="{4E1C1A17-7BB2-4D40-A966-96DA8D1CDACB}"/>
    <dgm:cxn modelId="{5D8BA46C-A350-4607-8E4F-7E3005D47625}" type="presOf" srcId="{70F85091-28FF-4B0C-BB4B-21799478002E}" destId="{CA4B1916-E6EF-4D44-87FD-8CD35DDE5AE4}" srcOrd="0" destOrd="0" presId="urn:microsoft.com/office/officeart/2005/8/layout/hProcess4"/>
    <dgm:cxn modelId="{FBD1004B-135C-43DD-9404-F3D9287AA9F1}" type="presOf" srcId="{0CF07BFB-6AD6-4DD6-8952-25E56C77CBB1}" destId="{F0EC90B5-585F-4816-8484-BBE7C50FE640}" srcOrd="0" destOrd="1" presId="urn:microsoft.com/office/officeart/2005/8/layout/hProcess4"/>
    <dgm:cxn modelId="{22B20726-06EC-4508-89D4-48D2B4A7393F}" type="presOf" srcId="{799D3B95-8EA2-4867-9F05-5A4FFB2AEFAA}" destId="{81E3A0E5-9CF7-4FF3-8442-6A41D7F9EA8C}" srcOrd="0" destOrd="0" presId="urn:microsoft.com/office/officeart/2005/8/layout/hProcess4"/>
    <dgm:cxn modelId="{57A1F569-218F-4A0E-B5D3-924C7516B025}" type="presOf" srcId="{658746FE-E4C4-4B58-A29D-6391A5F225C7}" destId="{EC5BC214-B10C-4493-885F-5CD4F86BCB38}" srcOrd="0" destOrd="1" presId="urn:microsoft.com/office/officeart/2005/8/layout/hProcess4"/>
    <dgm:cxn modelId="{2C575971-F342-4790-8FFE-87EDB513EB6F}" type="presOf" srcId="{7E053A41-BFBA-4D6A-9EA4-98E1B8083821}" destId="{F0EC90B5-585F-4816-8484-BBE7C50FE640}" srcOrd="0" destOrd="2" presId="urn:microsoft.com/office/officeart/2005/8/layout/hProcess4"/>
    <dgm:cxn modelId="{0C19BB2B-0F17-4607-9B1C-2E97F85961B0}" type="presOf" srcId="{6CE492CD-80B3-40D4-A3F2-3180C1DD042A}" destId="{C5BEF655-68E2-4304-B405-2BC0324638AA}" srcOrd="1" destOrd="0" presId="urn:microsoft.com/office/officeart/2005/8/layout/hProcess4"/>
    <dgm:cxn modelId="{240ADDAC-4154-4EC2-987C-C03E98FEE45C}" type="presOf" srcId="{6CE492CD-80B3-40D4-A3F2-3180C1DD042A}" destId="{EC5BC214-B10C-4493-885F-5CD4F86BCB38}" srcOrd="0" destOrd="0" presId="urn:microsoft.com/office/officeart/2005/8/layout/hProcess4"/>
    <dgm:cxn modelId="{7C9B4716-7041-4296-B960-BE97CE963656}" type="presOf" srcId="{DA7B5325-5EC3-4DD5-9D54-AD45DF2E21E2}" destId="{EC5BC214-B10C-4493-885F-5CD4F86BCB38}" srcOrd="0" destOrd="2" presId="urn:microsoft.com/office/officeart/2005/8/layout/hProcess4"/>
    <dgm:cxn modelId="{21C63E90-129D-4958-88D6-DB3E595B7905}" srcId="{86D7EEFF-13A2-4C74-BFF9-799DC1719714}" destId="{6CE492CD-80B3-40D4-A3F2-3180C1DD042A}" srcOrd="0" destOrd="0" parTransId="{6BD1B828-6DDA-4F22-84BA-F9E3FFBF1662}" sibTransId="{C3C3008A-9138-4311-AEC2-7765F71A8DF2}"/>
    <dgm:cxn modelId="{7B7DF2A4-4F14-4666-A837-694BADCE27AC}" type="presOf" srcId="{FA74C925-325A-42B7-9AB9-B960D4F4DEDB}" destId="{863CBB03-DB78-4CF2-9F29-B964D43E1E2B}" srcOrd="1" destOrd="2" presId="urn:microsoft.com/office/officeart/2005/8/layout/hProcess4"/>
    <dgm:cxn modelId="{B8F7AA87-44A7-4F45-8C2D-6F0BCA7F6DAC}" srcId="{799D3B95-8EA2-4867-9F05-5A4FFB2AEFAA}" destId="{FA74C925-325A-42B7-9AB9-B960D4F4DEDB}" srcOrd="2" destOrd="0" parTransId="{5DDE65EE-3B88-4632-B5B3-A3981CAB9EFE}" sibTransId="{4BFA8CFB-EAB7-4542-AF02-05E2093DB233}"/>
    <dgm:cxn modelId="{711439CE-5285-47EF-9CF0-93BE319930DA}" srcId="{FBECFC7B-2C02-4392-8907-9EADDCEABC07}" destId="{70F85091-28FF-4B0C-BB4B-21799478002E}" srcOrd="0" destOrd="0" parTransId="{471460DB-5155-4DD2-9564-0382F6B777E8}" sibTransId="{60A6B120-501C-4AC2-8587-9DE8DDD5481A}"/>
    <dgm:cxn modelId="{2A4D1511-0DF8-43BD-BC3A-D34086B5DF8D}" type="presOf" srcId="{C96494C3-85CC-4142-8A6F-30F8180101C9}" destId="{863CBB03-DB78-4CF2-9F29-B964D43E1E2B}" srcOrd="1" destOrd="1" presId="urn:microsoft.com/office/officeart/2005/8/layout/hProcess4"/>
    <dgm:cxn modelId="{E4FDA2A1-492E-40BD-B4CB-DF381F6ECB5B}" type="presOf" srcId="{7E053A41-BFBA-4D6A-9EA4-98E1B8083821}" destId="{32F4C1C0-3F69-4D9D-85C1-6C4775F3B27E}" srcOrd="1" destOrd="2" presId="urn:microsoft.com/office/officeart/2005/8/layout/hProcess4"/>
    <dgm:cxn modelId="{25A074FF-E1EA-4A66-9E5A-3E42B8BDBD95}" type="presOf" srcId="{658746FE-E4C4-4B58-A29D-6391A5F225C7}" destId="{C5BEF655-68E2-4304-B405-2BC0324638AA}" srcOrd="1" destOrd="1" presId="urn:microsoft.com/office/officeart/2005/8/layout/hProcess4"/>
    <dgm:cxn modelId="{FE671DA9-C230-4699-9210-A9AB92F5611E}" srcId="{70F85091-28FF-4B0C-BB4B-21799478002E}" destId="{0CF07BFB-6AD6-4DD6-8952-25E56C77CBB1}" srcOrd="1" destOrd="0" parTransId="{B6468FAA-0E90-4380-A618-12E61A77A7DA}" sibTransId="{AAD87E97-76D7-4036-B73A-A59CE7FC5876}"/>
    <dgm:cxn modelId="{4880A814-3443-4845-ADE8-F57D61F1456A}" srcId="{799D3B95-8EA2-4867-9F05-5A4FFB2AEFAA}" destId="{C96494C3-85CC-4142-8A6F-30F8180101C9}" srcOrd="1" destOrd="0" parTransId="{E96E6BEC-7A0D-4E8B-B968-A2CECE37308D}" sibTransId="{72E1FE6B-E408-4E34-B974-CE3BDD1DE6E5}"/>
    <dgm:cxn modelId="{9262B2F4-6B5E-4C83-9569-C9CEDF9C9F5E}" type="presOf" srcId="{DA7B5325-5EC3-4DD5-9D54-AD45DF2E21E2}" destId="{C5BEF655-68E2-4304-B405-2BC0324638AA}" srcOrd="1" destOrd="2" presId="urn:microsoft.com/office/officeart/2005/8/layout/hProcess4"/>
    <dgm:cxn modelId="{612CCABE-85C2-4CEA-947F-46B6F7068655}" type="presOf" srcId="{0F877761-D71B-4966-AE5A-7327288FB1A8}" destId="{32F4C1C0-3F69-4D9D-85C1-6C4775F3B27E}" srcOrd="1" destOrd="0" presId="urn:microsoft.com/office/officeart/2005/8/layout/hProcess4"/>
    <dgm:cxn modelId="{8C594DC9-D887-4564-B980-14D51A3EC726}" type="presOf" srcId="{0CF07BFB-6AD6-4DD6-8952-25E56C77CBB1}" destId="{32F4C1C0-3F69-4D9D-85C1-6C4775F3B27E}" srcOrd="1" destOrd="1" presId="urn:microsoft.com/office/officeart/2005/8/layout/hProcess4"/>
    <dgm:cxn modelId="{14252E1D-EED3-4753-A9F7-A604B722286E}" type="presOf" srcId="{31B8292D-5E78-4521-BA25-321852378D02}" destId="{863CBB03-DB78-4CF2-9F29-B964D43E1E2B}" srcOrd="1" destOrd="0" presId="urn:microsoft.com/office/officeart/2005/8/layout/hProcess4"/>
    <dgm:cxn modelId="{7F8A74EB-3CD3-43B1-B7B5-A1F3744E2D15}" srcId="{FBECFC7B-2C02-4392-8907-9EADDCEABC07}" destId="{86D7EEFF-13A2-4C74-BFF9-799DC1719714}" srcOrd="2" destOrd="0" parTransId="{DD4E10F0-E614-4408-AEFC-04CCDCACE88A}" sibTransId="{D5BE0068-7915-4226-AA96-94B4014D9BE5}"/>
    <dgm:cxn modelId="{DB6CD8EA-2829-42F3-956C-B22DCB580F98}" type="presParOf" srcId="{B8BD081B-A754-4458-9DE7-89B257A7CD2C}" destId="{731C3977-40C9-4E54-B9CF-8AABE07F3239}" srcOrd="0" destOrd="0" presId="urn:microsoft.com/office/officeart/2005/8/layout/hProcess4"/>
    <dgm:cxn modelId="{718DC00D-85B9-446A-8565-C29C18768C4A}" type="presParOf" srcId="{B8BD081B-A754-4458-9DE7-89B257A7CD2C}" destId="{97CF88A8-EFE9-453B-9FE4-7BD7D35B9F4A}" srcOrd="1" destOrd="0" presId="urn:microsoft.com/office/officeart/2005/8/layout/hProcess4"/>
    <dgm:cxn modelId="{E9719CBA-B990-40EB-B497-4D256EDE7773}" type="presParOf" srcId="{B8BD081B-A754-4458-9DE7-89B257A7CD2C}" destId="{26AA0A10-B6BD-4C98-B5BC-470104A28F24}" srcOrd="2" destOrd="0" presId="urn:microsoft.com/office/officeart/2005/8/layout/hProcess4"/>
    <dgm:cxn modelId="{10204D79-A4DA-43F2-9196-AC4DC16C3941}" type="presParOf" srcId="{26AA0A10-B6BD-4C98-B5BC-470104A28F24}" destId="{BC773B23-A024-438A-8E3B-71AE83D2C30A}" srcOrd="0" destOrd="0" presId="urn:microsoft.com/office/officeart/2005/8/layout/hProcess4"/>
    <dgm:cxn modelId="{C09DDC71-1C96-4777-841B-889D46710D1D}" type="presParOf" srcId="{BC773B23-A024-438A-8E3B-71AE83D2C30A}" destId="{AF559183-CE34-441B-9E67-130024186D7B}" srcOrd="0" destOrd="0" presId="urn:microsoft.com/office/officeart/2005/8/layout/hProcess4"/>
    <dgm:cxn modelId="{B3984D3D-BBD7-4211-A8ED-0FC5D9DB1048}" type="presParOf" srcId="{BC773B23-A024-438A-8E3B-71AE83D2C30A}" destId="{F0EC90B5-585F-4816-8484-BBE7C50FE640}" srcOrd="1" destOrd="0" presId="urn:microsoft.com/office/officeart/2005/8/layout/hProcess4"/>
    <dgm:cxn modelId="{3DB39C15-BF5E-4D42-B8C6-C07EE3AFFE6D}" type="presParOf" srcId="{BC773B23-A024-438A-8E3B-71AE83D2C30A}" destId="{32F4C1C0-3F69-4D9D-85C1-6C4775F3B27E}" srcOrd="2" destOrd="0" presId="urn:microsoft.com/office/officeart/2005/8/layout/hProcess4"/>
    <dgm:cxn modelId="{27EC9E3A-4D0A-4E76-9172-6849751DE566}" type="presParOf" srcId="{BC773B23-A024-438A-8E3B-71AE83D2C30A}" destId="{CA4B1916-E6EF-4D44-87FD-8CD35DDE5AE4}" srcOrd="3" destOrd="0" presId="urn:microsoft.com/office/officeart/2005/8/layout/hProcess4"/>
    <dgm:cxn modelId="{05A03DF9-35E3-4788-BFAE-0DB29046EA70}" type="presParOf" srcId="{BC773B23-A024-438A-8E3B-71AE83D2C30A}" destId="{7DAAB269-E059-47F1-87D6-54D0A482C638}" srcOrd="4" destOrd="0" presId="urn:microsoft.com/office/officeart/2005/8/layout/hProcess4"/>
    <dgm:cxn modelId="{C8B9DD5F-31D7-42A8-93FA-D11A5893519B}" type="presParOf" srcId="{26AA0A10-B6BD-4C98-B5BC-470104A28F24}" destId="{D73CF3CE-274B-4069-A546-FCD63A601C65}" srcOrd="1" destOrd="0" presId="urn:microsoft.com/office/officeart/2005/8/layout/hProcess4"/>
    <dgm:cxn modelId="{2F4E6C97-3C18-4C3D-A085-C321C8DAB355}" type="presParOf" srcId="{26AA0A10-B6BD-4C98-B5BC-470104A28F24}" destId="{59763434-029F-434F-95D4-68A9BC3A2FAC}" srcOrd="2" destOrd="0" presId="urn:microsoft.com/office/officeart/2005/8/layout/hProcess4"/>
    <dgm:cxn modelId="{51B5ECBC-F551-4421-AB7B-4B8785AB8A2D}" type="presParOf" srcId="{59763434-029F-434F-95D4-68A9BC3A2FAC}" destId="{CBB2C914-001F-43F7-8F0D-CE4E183B4D84}" srcOrd="0" destOrd="0" presId="urn:microsoft.com/office/officeart/2005/8/layout/hProcess4"/>
    <dgm:cxn modelId="{87C94F2B-BC25-4B7B-8BA8-452810672CAD}" type="presParOf" srcId="{59763434-029F-434F-95D4-68A9BC3A2FAC}" destId="{E563ACDB-02F9-4461-B463-7DCD9665AACD}" srcOrd="1" destOrd="0" presId="urn:microsoft.com/office/officeart/2005/8/layout/hProcess4"/>
    <dgm:cxn modelId="{8A6E557B-7885-49F1-8C96-7F3919BD6181}" type="presParOf" srcId="{59763434-029F-434F-95D4-68A9BC3A2FAC}" destId="{863CBB03-DB78-4CF2-9F29-B964D43E1E2B}" srcOrd="2" destOrd="0" presId="urn:microsoft.com/office/officeart/2005/8/layout/hProcess4"/>
    <dgm:cxn modelId="{F473C510-9EAB-4354-A32C-241D6B5E6B3A}" type="presParOf" srcId="{59763434-029F-434F-95D4-68A9BC3A2FAC}" destId="{81E3A0E5-9CF7-4FF3-8442-6A41D7F9EA8C}" srcOrd="3" destOrd="0" presId="urn:microsoft.com/office/officeart/2005/8/layout/hProcess4"/>
    <dgm:cxn modelId="{E2BCE069-3B34-4BD2-BAED-973837E846AB}" type="presParOf" srcId="{59763434-029F-434F-95D4-68A9BC3A2FAC}" destId="{8BB1FD0F-DD55-44B5-90CD-DFBCB2CEC8A4}" srcOrd="4" destOrd="0" presId="urn:microsoft.com/office/officeart/2005/8/layout/hProcess4"/>
    <dgm:cxn modelId="{99D7AB8E-6918-4944-A68D-71DE18DC1BBA}" type="presParOf" srcId="{26AA0A10-B6BD-4C98-B5BC-470104A28F24}" destId="{2EFD80F0-98B1-4015-9572-2554A8111FE7}" srcOrd="3" destOrd="0" presId="urn:microsoft.com/office/officeart/2005/8/layout/hProcess4"/>
    <dgm:cxn modelId="{02C87F52-8B04-4443-A4A9-71DCC17E9870}" type="presParOf" srcId="{26AA0A10-B6BD-4C98-B5BC-470104A28F24}" destId="{8BD0CAD9-9F52-45A8-9EA9-99B6B184042B}" srcOrd="4" destOrd="0" presId="urn:microsoft.com/office/officeart/2005/8/layout/hProcess4"/>
    <dgm:cxn modelId="{FC0DE369-E212-402B-9E7D-4D1D058DECCF}" type="presParOf" srcId="{8BD0CAD9-9F52-45A8-9EA9-99B6B184042B}" destId="{00725980-5C0C-49C0-8B7B-837119C5B23F}" srcOrd="0" destOrd="0" presId="urn:microsoft.com/office/officeart/2005/8/layout/hProcess4"/>
    <dgm:cxn modelId="{8153FC80-3912-48F3-BEC1-201BAF4FA743}" type="presParOf" srcId="{8BD0CAD9-9F52-45A8-9EA9-99B6B184042B}" destId="{EC5BC214-B10C-4493-885F-5CD4F86BCB38}" srcOrd="1" destOrd="0" presId="urn:microsoft.com/office/officeart/2005/8/layout/hProcess4"/>
    <dgm:cxn modelId="{BC129F08-9E3B-4512-929C-47B60063BE93}" type="presParOf" srcId="{8BD0CAD9-9F52-45A8-9EA9-99B6B184042B}" destId="{C5BEF655-68E2-4304-B405-2BC0324638AA}" srcOrd="2" destOrd="0" presId="urn:microsoft.com/office/officeart/2005/8/layout/hProcess4"/>
    <dgm:cxn modelId="{3DFCD05C-1188-4649-B341-813B48DCECD7}" type="presParOf" srcId="{8BD0CAD9-9F52-45A8-9EA9-99B6B184042B}" destId="{75B8421F-626E-454F-851D-DD3E6192B7D3}" srcOrd="3" destOrd="0" presId="urn:microsoft.com/office/officeart/2005/8/layout/hProcess4"/>
    <dgm:cxn modelId="{64128C69-E51C-4FDD-A577-BF72D29C4564}" type="presParOf" srcId="{8BD0CAD9-9F52-45A8-9EA9-99B6B184042B}" destId="{B6B1262A-8213-4B8B-97D3-6BA674D1B9CC}" srcOrd="4" destOrd="0" presId="urn:microsoft.com/office/officeart/2005/8/layout/hProcess4"/>
  </dgm:cxnLst>
  <dgm:bg/>
  <dgm:whole/>
</dgm:dataModel>
</file>

<file path=ppt/diagrams/data3.xml><?xml version="1.0" encoding="utf-8"?>
<dgm:dataModel xmlns:dgm="http://schemas.openxmlformats.org/drawingml/2006/diagram" xmlns:a="http://schemas.openxmlformats.org/drawingml/2006/main">
  <dgm:ptLst>
    <dgm:pt modelId="{72295941-F1C4-4A89-BD02-A6B78DE7D90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pt-BR"/>
        </a:p>
      </dgm:t>
    </dgm:pt>
    <dgm:pt modelId="{D29E8597-C042-4D0E-B6DA-42BCD5224F9F}">
      <dgm:prSet phldrT="[Texto]"/>
      <dgm:spPr/>
      <dgm:t>
        <a:bodyPr/>
        <a:lstStyle/>
        <a:p>
          <a:r>
            <a:rPr lang="pt-BR" dirty="0" smtClean="0"/>
            <a:t>Esteira</a:t>
          </a:r>
          <a:endParaRPr lang="pt-BR" dirty="0"/>
        </a:p>
      </dgm:t>
    </dgm:pt>
    <dgm:pt modelId="{43163248-CBD9-41AA-B99D-1C51CC0AA1D8}" type="parTrans" cxnId="{50C85D0E-E064-431C-BF8C-796633A92C50}">
      <dgm:prSet/>
      <dgm:spPr/>
      <dgm:t>
        <a:bodyPr/>
        <a:lstStyle/>
        <a:p>
          <a:endParaRPr lang="pt-BR"/>
        </a:p>
      </dgm:t>
    </dgm:pt>
    <dgm:pt modelId="{590162E0-2ACE-45CE-B962-0C054E4B6C69}" type="sibTrans" cxnId="{50C85D0E-E064-431C-BF8C-796633A92C50}">
      <dgm:prSet/>
      <dgm:spPr/>
      <dgm:t>
        <a:bodyPr/>
        <a:lstStyle/>
        <a:p>
          <a:endParaRPr lang="pt-BR"/>
        </a:p>
      </dgm:t>
    </dgm:pt>
    <dgm:pt modelId="{0CA85998-4C7C-48ED-AF65-35513A637FEF}">
      <dgm:prSet phldrT="[Texto]"/>
      <dgm:spPr/>
      <dgm:t>
        <a:bodyPr/>
        <a:lstStyle/>
        <a:p>
          <a:r>
            <a:rPr lang="pt-BR" dirty="0" smtClean="0"/>
            <a:t>Redemoinho</a:t>
          </a:r>
          <a:endParaRPr lang="pt-BR" dirty="0"/>
        </a:p>
      </dgm:t>
    </dgm:pt>
    <dgm:pt modelId="{2AD160F1-4053-412E-81D3-D3BA4E2E3E48}" type="parTrans" cxnId="{B8B47C40-13A7-481E-9FCD-8C42B896614B}">
      <dgm:prSet/>
      <dgm:spPr/>
      <dgm:t>
        <a:bodyPr/>
        <a:lstStyle/>
        <a:p>
          <a:endParaRPr lang="pt-BR"/>
        </a:p>
      </dgm:t>
    </dgm:pt>
    <dgm:pt modelId="{BB597792-8149-479C-9FB3-6D63520B05AD}" type="sibTrans" cxnId="{B8B47C40-13A7-481E-9FCD-8C42B896614B}">
      <dgm:prSet/>
      <dgm:spPr/>
      <dgm:t>
        <a:bodyPr/>
        <a:lstStyle/>
        <a:p>
          <a:endParaRPr lang="pt-BR"/>
        </a:p>
      </dgm:t>
    </dgm:pt>
    <dgm:pt modelId="{99749143-379E-4439-850D-41F2AEA8075D}">
      <dgm:prSet phldrT="[Texto]"/>
      <dgm:spPr/>
      <dgm:t>
        <a:bodyPr/>
        <a:lstStyle/>
        <a:p>
          <a:r>
            <a:rPr lang="pt-BR" dirty="0" smtClean="0"/>
            <a:t>Arrasto</a:t>
          </a:r>
          <a:endParaRPr lang="pt-BR" dirty="0"/>
        </a:p>
      </dgm:t>
    </dgm:pt>
    <dgm:pt modelId="{68E979E3-1A91-4D30-9C87-15A82F4F525A}" type="parTrans" cxnId="{60770219-9264-4D0C-BBE8-23DDE0EDFBA8}">
      <dgm:prSet/>
      <dgm:spPr/>
      <dgm:t>
        <a:bodyPr/>
        <a:lstStyle/>
        <a:p>
          <a:endParaRPr lang="pt-BR"/>
        </a:p>
      </dgm:t>
    </dgm:pt>
    <dgm:pt modelId="{F57FCD14-7765-4180-96AC-F7EC4F142B50}" type="sibTrans" cxnId="{60770219-9264-4D0C-BBE8-23DDE0EDFBA8}">
      <dgm:prSet/>
      <dgm:spPr/>
      <dgm:t>
        <a:bodyPr/>
        <a:lstStyle/>
        <a:p>
          <a:endParaRPr lang="pt-BR"/>
        </a:p>
      </dgm:t>
    </dgm:pt>
    <dgm:pt modelId="{ED785C13-8333-4E77-8218-ACABFEDACF2B}" type="pres">
      <dgm:prSet presAssocID="{72295941-F1C4-4A89-BD02-A6B78DE7D901}" presName="linear" presStyleCnt="0">
        <dgm:presLayoutVars>
          <dgm:dir/>
          <dgm:animLvl val="lvl"/>
          <dgm:resizeHandles val="exact"/>
        </dgm:presLayoutVars>
      </dgm:prSet>
      <dgm:spPr/>
      <dgm:t>
        <a:bodyPr/>
        <a:lstStyle/>
        <a:p>
          <a:endParaRPr lang="pt-BR"/>
        </a:p>
      </dgm:t>
    </dgm:pt>
    <dgm:pt modelId="{3A441591-6D57-4829-B8D0-6B913A20DC9B}" type="pres">
      <dgm:prSet presAssocID="{D29E8597-C042-4D0E-B6DA-42BCD5224F9F}" presName="parentLin" presStyleCnt="0"/>
      <dgm:spPr/>
    </dgm:pt>
    <dgm:pt modelId="{A17AFDCE-E6F5-45F0-9BF8-A8E1CF3ECA83}" type="pres">
      <dgm:prSet presAssocID="{D29E8597-C042-4D0E-B6DA-42BCD5224F9F}" presName="parentLeftMargin" presStyleLbl="node1" presStyleIdx="0" presStyleCnt="3"/>
      <dgm:spPr/>
      <dgm:t>
        <a:bodyPr/>
        <a:lstStyle/>
        <a:p>
          <a:endParaRPr lang="pt-BR"/>
        </a:p>
      </dgm:t>
    </dgm:pt>
    <dgm:pt modelId="{D8AF2E53-BFFF-463A-B4D1-2F3B35F6FCEB}" type="pres">
      <dgm:prSet presAssocID="{D29E8597-C042-4D0E-B6DA-42BCD5224F9F}" presName="parentText" presStyleLbl="node1" presStyleIdx="0" presStyleCnt="3">
        <dgm:presLayoutVars>
          <dgm:chMax val="0"/>
          <dgm:bulletEnabled val="1"/>
        </dgm:presLayoutVars>
      </dgm:prSet>
      <dgm:spPr/>
      <dgm:t>
        <a:bodyPr/>
        <a:lstStyle/>
        <a:p>
          <a:endParaRPr lang="pt-BR"/>
        </a:p>
      </dgm:t>
    </dgm:pt>
    <dgm:pt modelId="{33950635-D2DB-450C-B9D0-1105EA904E64}" type="pres">
      <dgm:prSet presAssocID="{D29E8597-C042-4D0E-B6DA-42BCD5224F9F}" presName="negativeSpace" presStyleCnt="0"/>
      <dgm:spPr/>
    </dgm:pt>
    <dgm:pt modelId="{51FFCC6B-8F1F-48AF-B0B8-0F1A461BD3C1}" type="pres">
      <dgm:prSet presAssocID="{D29E8597-C042-4D0E-B6DA-42BCD5224F9F}" presName="childText" presStyleLbl="conFgAcc1" presStyleIdx="0" presStyleCnt="3">
        <dgm:presLayoutVars>
          <dgm:bulletEnabled val="1"/>
        </dgm:presLayoutVars>
      </dgm:prSet>
      <dgm:spPr/>
    </dgm:pt>
    <dgm:pt modelId="{44BABB93-AD54-4499-92DA-DE5F795C248C}" type="pres">
      <dgm:prSet presAssocID="{590162E0-2ACE-45CE-B962-0C054E4B6C69}" presName="spaceBetweenRectangles" presStyleCnt="0"/>
      <dgm:spPr/>
    </dgm:pt>
    <dgm:pt modelId="{67B103E5-D110-4C76-8828-B56B84F048D1}" type="pres">
      <dgm:prSet presAssocID="{0CA85998-4C7C-48ED-AF65-35513A637FEF}" presName="parentLin" presStyleCnt="0"/>
      <dgm:spPr/>
    </dgm:pt>
    <dgm:pt modelId="{57B70D75-B2DE-44C7-AB42-E4FC96DB8B5A}" type="pres">
      <dgm:prSet presAssocID="{0CA85998-4C7C-48ED-AF65-35513A637FEF}" presName="parentLeftMargin" presStyleLbl="node1" presStyleIdx="0" presStyleCnt="3"/>
      <dgm:spPr/>
      <dgm:t>
        <a:bodyPr/>
        <a:lstStyle/>
        <a:p>
          <a:endParaRPr lang="pt-BR"/>
        </a:p>
      </dgm:t>
    </dgm:pt>
    <dgm:pt modelId="{E851DFC9-6703-4E16-B5DD-63472ABE5E72}" type="pres">
      <dgm:prSet presAssocID="{0CA85998-4C7C-48ED-AF65-35513A637FEF}" presName="parentText" presStyleLbl="node1" presStyleIdx="1" presStyleCnt="3">
        <dgm:presLayoutVars>
          <dgm:chMax val="0"/>
          <dgm:bulletEnabled val="1"/>
        </dgm:presLayoutVars>
      </dgm:prSet>
      <dgm:spPr/>
      <dgm:t>
        <a:bodyPr/>
        <a:lstStyle/>
        <a:p>
          <a:endParaRPr lang="pt-BR"/>
        </a:p>
      </dgm:t>
    </dgm:pt>
    <dgm:pt modelId="{CEC3D7EF-83BE-499D-9265-46CD6EFC0E30}" type="pres">
      <dgm:prSet presAssocID="{0CA85998-4C7C-48ED-AF65-35513A637FEF}" presName="negativeSpace" presStyleCnt="0"/>
      <dgm:spPr/>
    </dgm:pt>
    <dgm:pt modelId="{1B87CD72-FD3A-4EC2-A833-70A84A391CDB}" type="pres">
      <dgm:prSet presAssocID="{0CA85998-4C7C-48ED-AF65-35513A637FEF}" presName="childText" presStyleLbl="conFgAcc1" presStyleIdx="1" presStyleCnt="3">
        <dgm:presLayoutVars>
          <dgm:bulletEnabled val="1"/>
        </dgm:presLayoutVars>
      </dgm:prSet>
      <dgm:spPr/>
    </dgm:pt>
    <dgm:pt modelId="{2E6488B9-3921-4B60-BA8F-3107D1C1F462}" type="pres">
      <dgm:prSet presAssocID="{BB597792-8149-479C-9FB3-6D63520B05AD}" presName="spaceBetweenRectangles" presStyleCnt="0"/>
      <dgm:spPr/>
    </dgm:pt>
    <dgm:pt modelId="{13D92A75-2157-4021-82BF-05451A960821}" type="pres">
      <dgm:prSet presAssocID="{99749143-379E-4439-850D-41F2AEA8075D}" presName="parentLin" presStyleCnt="0"/>
      <dgm:spPr/>
    </dgm:pt>
    <dgm:pt modelId="{689B3846-8EBD-436D-B002-69A08FFACE25}" type="pres">
      <dgm:prSet presAssocID="{99749143-379E-4439-850D-41F2AEA8075D}" presName="parentLeftMargin" presStyleLbl="node1" presStyleIdx="1" presStyleCnt="3"/>
      <dgm:spPr/>
      <dgm:t>
        <a:bodyPr/>
        <a:lstStyle/>
        <a:p>
          <a:endParaRPr lang="pt-BR"/>
        </a:p>
      </dgm:t>
    </dgm:pt>
    <dgm:pt modelId="{EE21EDBB-DE63-4C89-AFC8-FA29C1D57E9F}" type="pres">
      <dgm:prSet presAssocID="{99749143-379E-4439-850D-41F2AEA8075D}" presName="parentText" presStyleLbl="node1" presStyleIdx="2" presStyleCnt="3">
        <dgm:presLayoutVars>
          <dgm:chMax val="0"/>
          <dgm:bulletEnabled val="1"/>
        </dgm:presLayoutVars>
      </dgm:prSet>
      <dgm:spPr/>
      <dgm:t>
        <a:bodyPr/>
        <a:lstStyle/>
        <a:p>
          <a:endParaRPr lang="pt-BR"/>
        </a:p>
      </dgm:t>
    </dgm:pt>
    <dgm:pt modelId="{919EB013-9030-4B1A-A44D-F449BD30C421}" type="pres">
      <dgm:prSet presAssocID="{99749143-379E-4439-850D-41F2AEA8075D}" presName="negativeSpace" presStyleCnt="0"/>
      <dgm:spPr/>
    </dgm:pt>
    <dgm:pt modelId="{00FDD5AB-B26A-4049-AAE1-E6F3DA733B0F}" type="pres">
      <dgm:prSet presAssocID="{99749143-379E-4439-850D-41F2AEA8075D}" presName="childText" presStyleLbl="conFgAcc1" presStyleIdx="2" presStyleCnt="3">
        <dgm:presLayoutVars>
          <dgm:bulletEnabled val="1"/>
        </dgm:presLayoutVars>
      </dgm:prSet>
      <dgm:spPr/>
    </dgm:pt>
  </dgm:ptLst>
  <dgm:cxnLst>
    <dgm:cxn modelId="{F4250A70-E209-4C03-831D-3086D25349A1}" type="presOf" srcId="{0CA85998-4C7C-48ED-AF65-35513A637FEF}" destId="{E851DFC9-6703-4E16-B5DD-63472ABE5E72}" srcOrd="1" destOrd="0" presId="urn:microsoft.com/office/officeart/2005/8/layout/list1"/>
    <dgm:cxn modelId="{AD078BBB-0D87-47B6-A0B3-1E27E440C2C7}" type="presOf" srcId="{0CA85998-4C7C-48ED-AF65-35513A637FEF}" destId="{57B70D75-B2DE-44C7-AB42-E4FC96DB8B5A}" srcOrd="0" destOrd="0" presId="urn:microsoft.com/office/officeart/2005/8/layout/list1"/>
    <dgm:cxn modelId="{12E227DF-834E-4F8A-B6D9-85D49A79F2E6}" type="presOf" srcId="{D29E8597-C042-4D0E-B6DA-42BCD5224F9F}" destId="{A17AFDCE-E6F5-45F0-9BF8-A8E1CF3ECA83}" srcOrd="0" destOrd="0" presId="urn:microsoft.com/office/officeart/2005/8/layout/list1"/>
    <dgm:cxn modelId="{1FA64A93-5758-43EA-972D-AA6A44ADCC62}" type="presOf" srcId="{99749143-379E-4439-850D-41F2AEA8075D}" destId="{689B3846-8EBD-436D-B002-69A08FFACE25}" srcOrd="0" destOrd="0" presId="urn:microsoft.com/office/officeart/2005/8/layout/list1"/>
    <dgm:cxn modelId="{B8B47C40-13A7-481E-9FCD-8C42B896614B}" srcId="{72295941-F1C4-4A89-BD02-A6B78DE7D901}" destId="{0CA85998-4C7C-48ED-AF65-35513A637FEF}" srcOrd="1" destOrd="0" parTransId="{2AD160F1-4053-412E-81D3-D3BA4E2E3E48}" sibTransId="{BB597792-8149-479C-9FB3-6D63520B05AD}"/>
    <dgm:cxn modelId="{27B622B9-B412-4532-A5DB-4B6305FA6416}" type="presOf" srcId="{99749143-379E-4439-850D-41F2AEA8075D}" destId="{EE21EDBB-DE63-4C89-AFC8-FA29C1D57E9F}" srcOrd="1" destOrd="0" presId="urn:microsoft.com/office/officeart/2005/8/layout/list1"/>
    <dgm:cxn modelId="{60770219-9264-4D0C-BBE8-23DDE0EDFBA8}" srcId="{72295941-F1C4-4A89-BD02-A6B78DE7D901}" destId="{99749143-379E-4439-850D-41F2AEA8075D}" srcOrd="2" destOrd="0" parTransId="{68E979E3-1A91-4D30-9C87-15A82F4F525A}" sibTransId="{F57FCD14-7765-4180-96AC-F7EC4F142B50}"/>
    <dgm:cxn modelId="{50C85D0E-E064-431C-BF8C-796633A92C50}" srcId="{72295941-F1C4-4A89-BD02-A6B78DE7D901}" destId="{D29E8597-C042-4D0E-B6DA-42BCD5224F9F}" srcOrd="0" destOrd="0" parTransId="{43163248-CBD9-41AA-B99D-1C51CC0AA1D8}" sibTransId="{590162E0-2ACE-45CE-B962-0C054E4B6C69}"/>
    <dgm:cxn modelId="{5E195E96-5CCE-499C-B93D-3A85D5DD5124}" type="presOf" srcId="{72295941-F1C4-4A89-BD02-A6B78DE7D901}" destId="{ED785C13-8333-4E77-8218-ACABFEDACF2B}" srcOrd="0" destOrd="0" presId="urn:microsoft.com/office/officeart/2005/8/layout/list1"/>
    <dgm:cxn modelId="{EA932DB5-9E8F-4E3B-AC43-315B26976EE9}" type="presOf" srcId="{D29E8597-C042-4D0E-B6DA-42BCD5224F9F}" destId="{D8AF2E53-BFFF-463A-B4D1-2F3B35F6FCEB}" srcOrd="1" destOrd="0" presId="urn:microsoft.com/office/officeart/2005/8/layout/list1"/>
    <dgm:cxn modelId="{885BC92F-A706-4358-8912-FE8F05A02B88}" type="presParOf" srcId="{ED785C13-8333-4E77-8218-ACABFEDACF2B}" destId="{3A441591-6D57-4829-B8D0-6B913A20DC9B}" srcOrd="0" destOrd="0" presId="urn:microsoft.com/office/officeart/2005/8/layout/list1"/>
    <dgm:cxn modelId="{393B6B7E-C92A-4BD5-8A7B-12BFED0B8B3D}" type="presParOf" srcId="{3A441591-6D57-4829-B8D0-6B913A20DC9B}" destId="{A17AFDCE-E6F5-45F0-9BF8-A8E1CF3ECA83}" srcOrd="0" destOrd="0" presId="urn:microsoft.com/office/officeart/2005/8/layout/list1"/>
    <dgm:cxn modelId="{D34A94A1-7CE0-48BC-82F8-C9C796C7826A}" type="presParOf" srcId="{3A441591-6D57-4829-B8D0-6B913A20DC9B}" destId="{D8AF2E53-BFFF-463A-B4D1-2F3B35F6FCEB}" srcOrd="1" destOrd="0" presId="urn:microsoft.com/office/officeart/2005/8/layout/list1"/>
    <dgm:cxn modelId="{2C7BFE8F-E2B5-4C76-BF1A-9E82E9AF075A}" type="presParOf" srcId="{ED785C13-8333-4E77-8218-ACABFEDACF2B}" destId="{33950635-D2DB-450C-B9D0-1105EA904E64}" srcOrd="1" destOrd="0" presId="urn:microsoft.com/office/officeart/2005/8/layout/list1"/>
    <dgm:cxn modelId="{158F9DF1-8A90-4199-9663-1E15F547C11F}" type="presParOf" srcId="{ED785C13-8333-4E77-8218-ACABFEDACF2B}" destId="{51FFCC6B-8F1F-48AF-B0B8-0F1A461BD3C1}" srcOrd="2" destOrd="0" presId="urn:microsoft.com/office/officeart/2005/8/layout/list1"/>
    <dgm:cxn modelId="{E0EC2343-BE52-44B6-AD20-3F561C2DDFA9}" type="presParOf" srcId="{ED785C13-8333-4E77-8218-ACABFEDACF2B}" destId="{44BABB93-AD54-4499-92DA-DE5F795C248C}" srcOrd="3" destOrd="0" presId="urn:microsoft.com/office/officeart/2005/8/layout/list1"/>
    <dgm:cxn modelId="{0C07611B-2BDB-4A41-8616-4C74495B4CEE}" type="presParOf" srcId="{ED785C13-8333-4E77-8218-ACABFEDACF2B}" destId="{67B103E5-D110-4C76-8828-B56B84F048D1}" srcOrd="4" destOrd="0" presId="urn:microsoft.com/office/officeart/2005/8/layout/list1"/>
    <dgm:cxn modelId="{21D57EF8-5A1F-417C-A88C-EEBC955A00EE}" type="presParOf" srcId="{67B103E5-D110-4C76-8828-B56B84F048D1}" destId="{57B70D75-B2DE-44C7-AB42-E4FC96DB8B5A}" srcOrd="0" destOrd="0" presId="urn:microsoft.com/office/officeart/2005/8/layout/list1"/>
    <dgm:cxn modelId="{6DAFD491-3B42-423D-BDE6-0E4EA422741C}" type="presParOf" srcId="{67B103E5-D110-4C76-8828-B56B84F048D1}" destId="{E851DFC9-6703-4E16-B5DD-63472ABE5E72}" srcOrd="1" destOrd="0" presId="urn:microsoft.com/office/officeart/2005/8/layout/list1"/>
    <dgm:cxn modelId="{12B72930-843C-4661-9C21-7300187E17C4}" type="presParOf" srcId="{ED785C13-8333-4E77-8218-ACABFEDACF2B}" destId="{CEC3D7EF-83BE-499D-9265-46CD6EFC0E30}" srcOrd="5" destOrd="0" presId="urn:microsoft.com/office/officeart/2005/8/layout/list1"/>
    <dgm:cxn modelId="{2EC4469D-19B1-4594-8374-406E36BD6E34}" type="presParOf" srcId="{ED785C13-8333-4E77-8218-ACABFEDACF2B}" destId="{1B87CD72-FD3A-4EC2-A833-70A84A391CDB}" srcOrd="6" destOrd="0" presId="urn:microsoft.com/office/officeart/2005/8/layout/list1"/>
    <dgm:cxn modelId="{9B36EADF-550F-469E-8DD5-26F98F58E74D}" type="presParOf" srcId="{ED785C13-8333-4E77-8218-ACABFEDACF2B}" destId="{2E6488B9-3921-4B60-BA8F-3107D1C1F462}" srcOrd="7" destOrd="0" presId="urn:microsoft.com/office/officeart/2005/8/layout/list1"/>
    <dgm:cxn modelId="{D8DCB2F3-1AE9-4056-B9E0-9F8EC96802C7}" type="presParOf" srcId="{ED785C13-8333-4E77-8218-ACABFEDACF2B}" destId="{13D92A75-2157-4021-82BF-05451A960821}" srcOrd="8" destOrd="0" presId="urn:microsoft.com/office/officeart/2005/8/layout/list1"/>
    <dgm:cxn modelId="{AC674682-4BD8-442B-94C9-1D31C3000E2F}" type="presParOf" srcId="{13D92A75-2157-4021-82BF-05451A960821}" destId="{689B3846-8EBD-436D-B002-69A08FFACE25}" srcOrd="0" destOrd="0" presId="urn:microsoft.com/office/officeart/2005/8/layout/list1"/>
    <dgm:cxn modelId="{2D5824B2-2811-4559-AC6D-8E8482EF7457}" type="presParOf" srcId="{13D92A75-2157-4021-82BF-05451A960821}" destId="{EE21EDBB-DE63-4C89-AFC8-FA29C1D57E9F}" srcOrd="1" destOrd="0" presId="urn:microsoft.com/office/officeart/2005/8/layout/list1"/>
    <dgm:cxn modelId="{2EC79AE2-663E-40CE-B483-B5E3AC1C3F87}" type="presParOf" srcId="{ED785C13-8333-4E77-8218-ACABFEDACF2B}" destId="{919EB013-9030-4B1A-A44D-F449BD30C421}" srcOrd="9" destOrd="0" presId="urn:microsoft.com/office/officeart/2005/8/layout/list1"/>
    <dgm:cxn modelId="{87483E66-5326-4F41-A5DB-1F3C95BA39F4}" type="presParOf" srcId="{ED785C13-8333-4E77-8218-ACABFEDACF2B}" destId="{00FDD5AB-B26A-4049-AAE1-E6F3DA733B0F}" srcOrd="10" destOrd="0" presId="urn:microsoft.com/office/officeart/2005/8/layout/list1"/>
  </dgm:cxnLst>
  <dgm:bg/>
  <dgm:whole/>
</dgm:dataModel>
</file>

<file path=ppt/diagrams/data4.xml><?xml version="1.0" encoding="utf-8"?>
<dgm:dataModel xmlns:dgm="http://schemas.openxmlformats.org/drawingml/2006/diagram" xmlns:a="http://schemas.openxmlformats.org/drawingml/2006/main">
  <dgm:ptLst>
    <dgm:pt modelId="{72295941-F1C4-4A89-BD02-A6B78DE7D90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pt-BR"/>
        </a:p>
      </dgm:t>
    </dgm:pt>
    <dgm:pt modelId="{D29E8597-C042-4D0E-B6DA-42BCD5224F9F}">
      <dgm:prSet phldrT="[Texto]"/>
      <dgm:spPr/>
      <dgm:t>
        <a:bodyPr/>
        <a:lstStyle/>
        <a:p>
          <a:r>
            <a:rPr lang="pt-BR" dirty="0" smtClean="0"/>
            <a:t>Fricção ou superfície</a:t>
          </a:r>
          <a:endParaRPr lang="pt-BR" dirty="0"/>
        </a:p>
      </dgm:t>
    </dgm:pt>
    <dgm:pt modelId="{43163248-CBD9-41AA-B99D-1C51CC0AA1D8}" type="parTrans" cxnId="{50C85D0E-E064-431C-BF8C-796633A92C50}">
      <dgm:prSet/>
      <dgm:spPr/>
      <dgm:t>
        <a:bodyPr/>
        <a:lstStyle/>
        <a:p>
          <a:endParaRPr lang="pt-BR"/>
        </a:p>
      </dgm:t>
    </dgm:pt>
    <dgm:pt modelId="{590162E0-2ACE-45CE-B962-0C054E4B6C69}" type="sibTrans" cxnId="{50C85D0E-E064-431C-BF8C-796633A92C50}">
      <dgm:prSet/>
      <dgm:spPr/>
      <dgm:t>
        <a:bodyPr/>
        <a:lstStyle/>
        <a:p>
          <a:endParaRPr lang="pt-BR"/>
        </a:p>
      </dgm:t>
    </dgm:pt>
    <dgm:pt modelId="{0CA85998-4C7C-48ED-AF65-35513A637FEF}">
      <dgm:prSet phldrT="[Texto]"/>
      <dgm:spPr/>
      <dgm:t>
        <a:bodyPr/>
        <a:lstStyle/>
        <a:p>
          <a:r>
            <a:rPr lang="pt-BR" dirty="0" smtClean="0"/>
            <a:t>Forma</a:t>
          </a:r>
          <a:endParaRPr lang="pt-BR" dirty="0"/>
        </a:p>
      </dgm:t>
    </dgm:pt>
    <dgm:pt modelId="{2AD160F1-4053-412E-81D3-D3BA4E2E3E48}" type="parTrans" cxnId="{B8B47C40-13A7-481E-9FCD-8C42B896614B}">
      <dgm:prSet/>
      <dgm:spPr/>
      <dgm:t>
        <a:bodyPr/>
        <a:lstStyle/>
        <a:p>
          <a:endParaRPr lang="pt-BR"/>
        </a:p>
      </dgm:t>
    </dgm:pt>
    <dgm:pt modelId="{BB597792-8149-479C-9FB3-6D63520B05AD}" type="sibTrans" cxnId="{B8B47C40-13A7-481E-9FCD-8C42B896614B}">
      <dgm:prSet/>
      <dgm:spPr/>
      <dgm:t>
        <a:bodyPr/>
        <a:lstStyle/>
        <a:p>
          <a:endParaRPr lang="pt-BR"/>
        </a:p>
      </dgm:t>
    </dgm:pt>
    <dgm:pt modelId="{99749143-379E-4439-850D-41F2AEA8075D}">
      <dgm:prSet phldrT="[Texto]"/>
      <dgm:spPr/>
      <dgm:t>
        <a:bodyPr/>
        <a:lstStyle/>
        <a:p>
          <a:r>
            <a:rPr lang="pt-BR" dirty="0" smtClean="0"/>
            <a:t>Onda</a:t>
          </a:r>
          <a:endParaRPr lang="pt-BR" dirty="0"/>
        </a:p>
      </dgm:t>
    </dgm:pt>
    <dgm:pt modelId="{68E979E3-1A91-4D30-9C87-15A82F4F525A}" type="parTrans" cxnId="{60770219-9264-4D0C-BBE8-23DDE0EDFBA8}">
      <dgm:prSet/>
      <dgm:spPr/>
      <dgm:t>
        <a:bodyPr/>
        <a:lstStyle/>
        <a:p>
          <a:endParaRPr lang="pt-BR"/>
        </a:p>
      </dgm:t>
    </dgm:pt>
    <dgm:pt modelId="{F57FCD14-7765-4180-96AC-F7EC4F142B50}" type="sibTrans" cxnId="{60770219-9264-4D0C-BBE8-23DDE0EDFBA8}">
      <dgm:prSet/>
      <dgm:spPr/>
      <dgm:t>
        <a:bodyPr/>
        <a:lstStyle/>
        <a:p>
          <a:endParaRPr lang="pt-BR"/>
        </a:p>
      </dgm:t>
    </dgm:pt>
    <dgm:pt modelId="{ED785C13-8333-4E77-8218-ACABFEDACF2B}" type="pres">
      <dgm:prSet presAssocID="{72295941-F1C4-4A89-BD02-A6B78DE7D901}" presName="linear" presStyleCnt="0">
        <dgm:presLayoutVars>
          <dgm:dir/>
          <dgm:animLvl val="lvl"/>
          <dgm:resizeHandles val="exact"/>
        </dgm:presLayoutVars>
      </dgm:prSet>
      <dgm:spPr/>
      <dgm:t>
        <a:bodyPr/>
        <a:lstStyle/>
        <a:p>
          <a:endParaRPr lang="pt-BR"/>
        </a:p>
      </dgm:t>
    </dgm:pt>
    <dgm:pt modelId="{3A441591-6D57-4829-B8D0-6B913A20DC9B}" type="pres">
      <dgm:prSet presAssocID="{D29E8597-C042-4D0E-B6DA-42BCD5224F9F}" presName="parentLin" presStyleCnt="0"/>
      <dgm:spPr/>
    </dgm:pt>
    <dgm:pt modelId="{A17AFDCE-E6F5-45F0-9BF8-A8E1CF3ECA83}" type="pres">
      <dgm:prSet presAssocID="{D29E8597-C042-4D0E-B6DA-42BCD5224F9F}" presName="parentLeftMargin" presStyleLbl="node1" presStyleIdx="0" presStyleCnt="3"/>
      <dgm:spPr/>
      <dgm:t>
        <a:bodyPr/>
        <a:lstStyle/>
        <a:p>
          <a:endParaRPr lang="pt-BR"/>
        </a:p>
      </dgm:t>
    </dgm:pt>
    <dgm:pt modelId="{D8AF2E53-BFFF-463A-B4D1-2F3B35F6FCEB}" type="pres">
      <dgm:prSet presAssocID="{D29E8597-C042-4D0E-B6DA-42BCD5224F9F}" presName="parentText" presStyleLbl="node1" presStyleIdx="0" presStyleCnt="3">
        <dgm:presLayoutVars>
          <dgm:chMax val="0"/>
          <dgm:bulletEnabled val="1"/>
        </dgm:presLayoutVars>
      </dgm:prSet>
      <dgm:spPr/>
      <dgm:t>
        <a:bodyPr/>
        <a:lstStyle/>
        <a:p>
          <a:endParaRPr lang="pt-BR"/>
        </a:p>
      </dgm:t>
    </dgm:pt>
    <dgm:pt modelId="{33950635-D2DB-450C-B9D0-1105EA904E64}" type="pres">
      <dgm:prSet presAssocID="{D29E8597-C042-4D0E-B6DA-42BCD5224F9F}" presName="negativeSpace" presStyleCnt="0"/>
      <dgm:spPr/>
    </dgm:pt>
    <dgm:pt modelId="{51FFCC6B-8F1F-48AF-B0B8-0F1A461BD3C1}" type="pres">
      <dgm:prSet presAssocID="{D29E8597-C042-4D0E-B6DA-42BCD5224F9F}" presName="childText" presStyleLbl="conFgAcc1" presStyleIdx="0" presStyleCnt="3">
        <dgm:presLayoutVars>
          <dgm:bulletEnabled val="1"/>
        </dgm:presLayoutVars>
      </dgm:prSet>
      <dgm:spPr/>
    </dgm:pt>
    <dgm:pt modelId="{44BABB93-AD54-4499-92DA-DE5F795C248C}" type="pres">
      <dgm:prSet presAssocID="{590162E0-2ACE-45CE-B962-0C054E4B6C69}" presName="spaceBetweenRectangles" presStyleCnt="0"/>
      <dgm:spPr/>
    </dgm:pt>
    <dgm:pt modelId="{67B103E5-D110-4C76-8828-B56B84F048D1}" type="pres">
      <dgm:prSet presAssocID="{0CA85998-4C7C-48ED-AF65-35513A637FEF}" presName="parentLin" presStyleCnt="0"/>
      <dgm:spPr/>
    </dgm:pt>
    <dgm:pt modelId="{57B70D75-B2DE-44C7-AB42-E4FC96DB8B5A}" type="pres">
      <dgm:prSet presAssocID="{0CA85998-4C7C-48ED-AF65-35513A637FEF}" presName="parentLeftMargin" presStyleLbl="node1" presStyleIdx="0" presStyleCnt="3"/>
      <dgm:spPr/>
      <dgm:t>
        <a:bodyPr/>
        <a:lstStyle/>
        <a:p>
          <a:endParaRPr lang="pt-BR"/>
        </a:p>
      </dgm:t>
    </dgm:pt>
    <dgm:pt modelId="{E851DFC9-6703-4E16-B5DD-63472ABE5E72}" type="pres">
      <dgm:prSet presAssocID="{0CA85998-4C7C-48ED-AF65-35513A637FEF}" presName="parentText" presStyleLbl="node1" presStyleIdx="1" presStyleCnt="3">
        <dgm:presLayoutVars>
          <dgm:chMax val="0"/>
          <dgm:bulletEnabled val="1"/>
        </dgm:presLayoutVars>
      </dgm:prSet>
      <dgm:spPr/>
      <dgm:t>
        <a:bodyPr/>
        <a:lstStyle/>
        <a:p>
          <a:endParaRPr lang="pt-BR"/>
        </a:p>
      </dgm:t>
    </dgm:pt>
    <dgm:pt modelId="{CEC3D7EF-83BE-499D-9265-46CD6EFC0E30}" type="pres">
      <dgm:prSet presAssocID="{0CA85998-4C7C-48ED-AF65-35513A637FEF}" presName="negativeSpace" presStyleCnt="0"/>
      <dgm:spPr/>
    </dgm:pt>
    <dgm:pt modelId="{1B87CD72-FD3A-4EC2-A833-70A84A391CDB}" type="pres">
      <dgm:prSet presAssocID="{0CA85998-4C7C-48ED-AF65-35513A637FEF}" presName="childText" presStyleLbl="conFgAcc1" presStyleIdx="1" presStyleCnt="3">
        <dgm:presLayoutVars>
          <dgm:bulletEnabled val="1"/>
        </dgm:presLayoutVars>
      </dgm:prSet>
      <dgm:spPr/>
    </dgm:pt>
    <dgm:pt modelId="{2E6488B9-3921-4B60-BA8F-3107D1C1F462}" type="pres">
      <dgm:prSet presAssocID="{BB597792-8149-479C-9FB3-6D63520B05AD}" presName="spaceBetweenRectangles" presStyleCnt="0"/>
      <dgm:spPr/>
    </dgm:pt>
    <dgm:pt modelId="{13D92A75-2157-4021-82BF-05451A960821}" type="pres">
      <dgm:prSet presAssocID="{99749143-379E-4439-850D-41F2AEA8075D}" presName="parentLin" presStyleCnt="0"/>
      <dgm:spPr/>
    </dgm:pt>
    <dgm:pt modelId="{689B3846-8EBD-436D-B002-69A08FFACE25}" type="pres">
      <dgm:prSet presAssocID="{99749143-379E-4439-850D-41F2AEA8075D}" presName="parentLeftMargin" presStyleLbl="node1" presStyleIdx="1" presStyleCnt="3"/>
      <dgm:spPr/>
      <dgm:t>
        <a:bodyPr/>
        <a:lstStyle/>
        <a:p>
          <a:endParaRPr lang="pt-BR"/>
        </a:p>
      </dgm:t>
    </dgm:pt>
    <dgm:pt modelId="{EE21EDBB-DE63-4C89-AFC8-FA29C1D57E9F}" type="pres">
      <dgm:prSet presAssocID="{99749143-379E-4439-850D-41F2AEA8075D}" presName="parentText" presStyleLbl="node1" presStyleIdx="2" presStyleCnt="3">
        <dgm:presLayoutVars>
          <dgm:chMax val="0"/>
          <dgm:bulletEnabled val="1"/>
        </dgm:presLayoutVars>
      </dgm:prSet>
      <dgm:spPr/>
      <dgm:t>
        <a:bodyPr/>
        <a:lstStyle/>
        <a:p>
          <a:endParaRPr lang="pt-BR"/>
        </a:p>
      </dgm:t>
    </dgm:pt>
    <dgm:pt modelId="{919EB013-9030-4B1A-A44D-F449BD30C421}" type="pres">
      <dgm:prSet presAssocID="{99749143-379E-4439-850D-41F2AEA8075D}" presName="negativeSpace" presStyleCnt="0"/>
      <dgm:spPr/>
    </dgm:pt>
    <dgm:pt modelId="{00FDD5AB-B26A-4049-AAE1-E6F3DA733B0F}" type="pres">
      <dgm:prSet presAssocID="{99749143-379E-4439-850D-41F2AEA8075D}" presName="childText" presStyleLbl="conFgAcc1" presStyleIdx="2" presStyleCnt="3">
        <dgm:presLayoutVars>
          <dgm:bulletEnabled val="1"/>
        </dgm:presLayoutVars>
      </dgm:prSet>
      <dgm:spPr/>
    </dgm:pt>
  </dgm:ptLst>
  <dgm:cxnLst>
    <dgm:cxn modelId="{50C85D0E-E064-431C-BF8C-796633A92C50}" srcId="{72295941-F1C4-4A89-BD02-A6B78DE7D901}" destId="{D29E8597-C042-4D0E-B6DA-42BCD5224F9F}" srcOrd="0" destOrd="0" parTransId="{43163248-CBD9-41AA-B99D-1C51CC0AA1D8}" sibTransId="{590162E0-2ACE-45CE-B962-0C054E4B6C69}"/>
    <dgm:cxn modelId="{ACAD2649-D1E5-4B98-8E51-4500A7E48C46}" type="presOf" srcId="{D29E8597-C042-4D0E-B6DA-42BCD5224F9F}" destId="{D8AF2E53-BFFF-463A-B4D1-2F3B35F6FCEB}" srcOrd="1" destOrd="0" presId="urn:microsoft.com/office/officeart/2005/8/layout/list1"/>
    <dgm:cxn modelId="{38FF4B81-D592-4140-BB53-A40E2E7D35E4}" type="presOf" srcId="{D29E8597-C042-4D0E-B6DA-42BCD5224F9F}" destId="{A17AFDCE-E6F5-45F0-9BF8-A8E1CF3ECA83}" srcOrd="0" destOrd="0" presId="urn:microsoft.com/office/officeart/2005/8/layout/list1"/>
    <dgm:cxn modelId="{B8B47C40-13A7-481E-9FCD-8C42B896614B}" srcId="{72295941-F1C4-4A89-BD02-A6B78DE7D901}" destId="{0CA85998-4C7C-48ED-AF65-35513A637FEF}" srcOrd="1" destOrd="0" parTransId="{2AD160F1-4053-412E-81D3-D3BA4E2E3E48}" sibTransId="{BB597792-8149-479C-9FB3-6D63520B05AD}"/>
    <dgm:cxn modelId="{D7BF4719-71E5-4AE6-A565-9922BB382000}" type="presOf" srcId="{99749143-379E-4439-850D-41F2AEA8075D}" destId="{EE21EDBB-DE63-4C89-AFC8-FA29C1D57E9F}" srcOrd="1" destOrd="0" presId="urn:microsoft.com/office/officeart/2005/8/layout/list1"/>
    <dgm:cxn modelId="{AE0664EF-8F5E-4A57-BF47-237CB2AD7E64}" type="presOf" srcId="{0CA85998-4C7C-48ED-AF65-35513A637FEF}" destId="{57B70D75-B2DE-44C7-AB42-E4FC96DB8B5A}" srcOrd="0" destOrd="0" presId="urn:microsoft.com/office/officeart/2005/8/layout/list1"/>
    <dgm:cxn modelId="{F1407DFC-B951-42AE-B2C1-9174FB06ABB9}" type="presOf" srcId="{99749143-379E-4439-850D-41F2AEA8075D}" destId="{689B3846-8EBD-436D-B002-69A08FFACE25}" srcOrd="0" destOrd="0" presId="urn:microsoft.com/office/officeart/2005/8/layout/list1"/>
    <dgm:cxn modelId="{FC77AFBA-898E-4386-87DF-F40636F92B07}" type="presOf" srcId="{72295941-F1C4-4A89-BD02-A6B78DE7D901}" destId="{ED785C13-8333-4E77-8218-ACABFEDACF2B}" srcOrd="0" destOrd="0" presId="urn:microsoft.com/office/officeart/2005/8/layout/list1"/>
    <dgm:cxn modelId="{60770219-9264-4D0C-BBE8-23DDE0EDFBA8}" srcId="{72295941-F1C4-4A89-BD02-A6B78DE7D901}" destId="{99749143-379E-4439-850D-41F2AEA8075D}" srcOrd="2" destOrd="0" parTransId="{68E979E3-1A91-4D30-9C87-15A82F4F525A}" sibTransId="{F57FCD14-7765-4180-96AC-F7EC4F142B50}"/>
    <dgm:cxn modelId="{B2A08B85-1B9A-42B8-881C-4C50BA285A84}" type="presOf" srcId="{0CA85998-4C7C-48ED-AF65-35513A637FEF}" destId="{E851DFC9-6703-4E16-B5DD-63472ABE5E72}" srcOrd="1" destOrd="0" presId="urn:microsoft.com/office/officeart/2005/8/layout/list1"/>
    <dgm:cxn modelId="{FC6FCF28-94B6-423D-8224-3F6DBBABA155}" type="presParOf" srcId="{ED785C13-8333-4E77-8218-ACABFEDACF2B}" destId="{3A441591-6D57-4829-B8D0-6B913A20DC9B}" srcOrd="0" destOrd="0" presId="urn:microsoft.com/office/officeart/2005/8/layout/list1"/>
    <dgm:cxn modelId="{9FC6D496-4AE6-4707-B01E-F59D54B4563B}" type="presParOf" srcId="{3A441591-6D57-4829-B8D0-6B913A20DC9B}" destId="{A17AFDCE-E6F5-45F0-9BF8-A8E1CF3ECA83}" srcOrd="0" destOrd="0" presId="urn:microsoft.com/office/officeart/2005/8/layout/list1"/>
    <dgm:cxn modelId="{EA5289BF-408E-4112-94D6-4ACDC4976BA8}" type="presParOf" srcId="{3A441591-6D57-4829-B8D0-6B913A20DC9B}" destId="{D8AF2E53-BFFF-463A-B4D1-2F3B35F6FCEB}" srcOrd="1" destOrd="0" presId="urn:microsoft.com/office/officeart/2005/8/layout/list1"/>
    <dgm:cxn modelId="{8FE4A22D-01AB-41D8-A319-2C03A23577F6}" type="presParOf" srcId="{ED785C13-8333-4E77-8218-ACABFEDACF2B}" destId="{33950635-D2DB-450C-B9D0-1105EA904E64}" srcOrd="1" destOrd="0" presId="urn:microsoft.com/office/officeart/2005/8/layout/list1"/>
    <dgm:cxn modelId="{E9F40A12-CA8F-46A7-8B9F-8469FA250E2B}" type="presParOf" srcId="{ED785C13-8333-4E77-8218-ACABFEDACF2B}" destId="{51FFCC6B-8F1F-48AF-B0B8-0F1A461BD3C1}" srcOrd="2" destOrd="0" presId="urn:microsoft.com/office/officeart/2005/8/layout/list1"/>
    <dgm:cxn modelId="{34A16E44-8D82-475A-A0AD-77971A972923}" type="presParOf" srcId="{ED785C13-8333-4E77-8218-ACABFEDACF2B}" destId="{44BABB93-AD54-4499-92DA-DE5F795C248C}" srcOrd="3" destOrd="0" presId="urn:microsoft.com/office/officeart/2005/8/layout/list1"/>
    <dgm:cxn modelId="{A1DEAFA0-943F-4FB5-A3E7-B543535FFFF5}" type="presParOf" srcId="{ED785C13-8333-4E77-8218-ACABFEDACF2B}" destId="{67B103E5-D110-4C76-8828-B56B84F048D1}" srcOrd="4" destOrd="0" presId="urn:microsoft.com/office/officeart/2005/8/layout/list1"/>
    <dgm:cxn modelId="{6C9D2DDC-D59F-46C9-83AA-96DDEE4EC4B3}" type="presParOf" srcId="{67B103E5-D110-4C76-8828-B56B84F048D1}" destId="{57B70D75-B2DE-44C7-AB42-E4FC96DB8B5A}" srcOrd="0" destOrd="0" presId="urn:microsoft.com/office/officeart/2005/8/layout/list1"/>
    <dgm:cxn modelId="{94D3A58F-3DCC-472B-8485-19AB527C7243}" type="presParOf" srcId="{67B103E5-D110-4C76-8828-B56B84F048D1}" destId="{E851DFC9-6703-4E16-B5DD-63472ABE5E72}" srcOrd="1" destOrd="0" presId="urn:microsoft.com/office/officeart/2005/8/layout/list1"/>
    <dgm:cxn modelId="{DE7ACEB5-AEF8-4501-98AF-A1909365D174}" type="presParOf" srcId="{ED785C13-8333-4E77-8218-ACABFEDACF2B}" destId="{CEC3D7EF-83BE-499D-9265-46CD6EFC0E30}" srcOrd="5" destOrd="0" presId="urn:microsoft.com/office/officeart/2005/8/layout/list1"/>
    <dgm:cxn modelId="{55C47065-020A-4234-8279-A4EB2E9FD408}" type="presParOf" srcId="{ED785C13-8333-4E77-8218-ACABFEDACF2B}" destId="{1B87CD72-FD3A-4EC2-A833-70A84A391CDB}" srcOrd="6" destOrd="0" presId="urn:microsoft.com/office/officeart/2005/8/layout/list1"/>
    <dgm:cxn modelId="{00CB2D74-3BF9-4624-BC07-2C279E0CD7BC}" type="presParOf" srcId="{ED785C13-8333-4E77-8218-ACABFEDACF2B}" destId="{2E6488B9-3921-4B60-BA8F-3107D1C1F462}" srcOrd="7" destOrd="0" presId="urn:microsoft.com/office/officeart/2005/8/layout/list1"/>
    <dgm:cxn modelId="{8296C433-2695-4D65-9601-C8EC93D082FB}" type="presParOf" srcId="{ED785C13-8333-4E77-8218-ACABFEDACF2B}" destId="{13D92A75-2157-4021-82BF-05451A960821}" srcOrd="8" destOrd="0" presId="urn:microsoft.com/office/officeart/2005/8/layout/list1"/>
    <dgm:cxn modelId="{BF4AA489-A21B-44CC-A23D-9F735658C1FD}" type="presParOf" srcId="{13D92A75-2157-4021-82BF-05451A960821}" destId="{689B3846-8EBD-436D-B002-69A08FFACE25}" srcOrd="0" destOrd="0" presId="urn:microsoft.com/office/officeart/2005/8/layout/list1"/>
    <dgm:cxn modelId="{2F711B01-311C-4876-9A7E-17B659BF3338}" type="presParOf" srcId="{13D92A75-2157-4021-82BF-05451A960821}" destId="{EE21EDBB-DE63-4C89-AFC8-FA29C1D57E9F}" srcOrd="1" destOrd="0" presId="urn:microsoft.com/office/officeart/2005/8/layout/list1"/>
    <dgm:cxn modelId="{3C3411CD-FFAE-4BA7-B87C-ACEFA5340D9D}" type="presParOf" srcId="{ED785C13-8333-4E77-8218-ACABFEDACF2B}" destId="{919EB013-9030-4B1A-A44D-F449BD30C421}" srcOrd="9" destOrd="0" presId="urn:microsoft.com/office/officeart/2005/8/layout/list1"/>
    <dgm:cxn modelId="{569210D2-FBA4-4BB6-A54C-913789822694}" type="presParOf" srcId="{ED785C13-8333-4E77-8218-ACABFEDACF2B}" destId="{00FDD5AB-B26A-4049-AAE1-E6F3DA733B0F}" srcOrd="10" destOrd="0" presId="urn:microsoft.com/office/officeart/2005/8/layout/list1"/>
  </dgm:cxnLst>
  <dgm:bg/>
  <dgm:whole/>
</dgm:dataModel>
</file>

<file path=ppt/diagrams/data5.xml><?xml version="1.0" encoding="utf-8"?>
<dgm:dataModel xmlns:dgm="http://schemas.openxmlformats.org/drawingml/2006/diagram" xmlns:a="http://schemas.openxmlformats.org/drawingml/2006/main">
  <dgm:ptLst>
    <dgm:pt modelId="{E7B214D6-995A-43D8-A77C-562348C0C22C}" type="doc">
      <dgm:prSet loTypeId="urn:microsoft.com/office/officeart/2005/8/layout/cycle7" loCatId="cycle" qsTypeId="urn:microsoft.com/office/officeart/2005/8/quickstyle/3d2" qsCatId="3D" csTypeId="urn:microsoft.com/office/officeart/2005/8/colors/colorful1" csCatId="colorful" phldr="1"/>
      <dgm:spPr/>
      <dgm:t>
        <a:bodyPr/>
        <a:lstStyle/>
        <a:p>
          <a:endParaRPr lang="pt-BR"/>
        </a:p>
      </dgm:t>
    </dgm:pt>
    <dgm:pt modelId="{27A078DD-CA06-4FC8-8F0B-DBFC8F0ADE71}">
      <dgm:prSet phldrT="[Texto]"/>
      <dgm:spPr/>
      <dgm:t>
        <a:bodyPr/>
        <a:lstStyle/>
        <a:p>
          <a:r>
            <a:rPr lang="pt-BR" dirty="0" smtClean="0"/>
            <a:t>Tipos de Prática</a:t>
          </a:r>
          <a:endParaRPr lang="pt-BR" dirty="0"/>
        </a:p>
      </dgm:t>
    </dgm:pt>
    <dgm:pt modelId="{4FD789C8-859C-4F6E-8AF7-FE49AC9E157B}" type="parTrans" cxnId="{CC286B60-874F-4407-BB83-9E1E8FAB3401}">
      <dgm:prSet/>
      <dgm:spPr/>
      <dgm:t>
        <a:bodyPr/>
        <a:lstStyle/>
        <a:p>
          <a:endParaRPr lang="pt-BR"/>
        </a:p>
      </dgm:t>
    </dgm:pt>
    <dgm:pt modelId="{63FF173D-496E-40BB-8142-041AE3FB2490}" type="sibTrans" cxnId="{CC286B60-874F-4407-BB83-9E1E8FAB3401}">
      <dgm:prSet/>
      <dgm:spPr/>
      <dgm:t>
        <a:bodyPr/>
        <a:lstStyle/>
        <a:p>
          <a:endParaRPr lang="pt-BR"/>
        </a:p>
      </dgm:t>
    </dgm:pt>
    <dgm:pt modelId="{4C554A29-6AB4-409B-978F-96E855F8D7F0}">
      <dgm:prSet phldrT="[Texto]"/>
      <dgm:spPr/>
      <dgm:t>
        <a:bodyPr/>
        <a:lstStyle/>
        <a:p>
          <a:r>
            <a:rPr lang="pt-BR" dirty="0" smtClean="0"/>
            <a:t>Prática Randômica</a:t>
          </a:r>
          <a:endParaRPr lang="pt-BR" dirty="0"/>
        </a:p>
      </dgm:t>
    </dgm:pt>
    <dgm:pt modelId="{30C4DEED-EDB8-4A31-A1AD-1028091EC62A}" type="parTrans" cxnId="{0F9FDEF8-2979-40B4-99FD-4D1F8A08532D}">
      <dgm:prSet/>
      <dgm:spPr/>
      <dgm:t>
        <a:bodyPr/>
        <a:lstStyle/>
        <a:p>
          <a:endParaRPr lang="pt-BR"/>
        </a:p>
      </dgm:t>
    </dgm:pt>
    <dgm:pt modelId="{2275BFDF-606D-4E99-84AE-7809E6C28910}" type="sibTrans" cxnId="{0F9FDEF8-2979-40B4-99FD-4D1F8A08532D}">
      <dgm:prSet/>
      <dgm:spPr/>
      <dgm:t>
        <a:bodyPr/>
        <a:lstStyle/>
        <a:p>
          <a:endParaRPr lang="pt-BR"/>
        </a:p>
      </dgm:t>
    </dgm:pt>
    <dgm:pt modelId="{353AA474-6F2E-43C6-B494-36C749DB344F}">
      <dgm:prSet phldrT="[Texto]"/>
      <dgm:spPr/>
      <dgm:t>
        <a:bodyPr/>
        <a:lstStyle/>
        <a:p>
          <a:r>
            <a:rPr lang="pt-BR" dirty="0" smtClean="0"/>
            <a:t>Prática por bloco</a:t>
          </a:r>
          <a:endParaRPr lang="pt-BR" dirty="0"/>
        </a:p>
      </dgm:t>
    </dgm:pt>
    <dgm:pt modelId="{C1AA7287-6288-4682-AF6E-5725D52D0974}" type="parTrans" cxnId="{398D74D9-A19C-4C8C-89BD-28579185E664}">
      <dgm:prSet/>
      <dgm:spPr/>
      <dgm:t>
        <a:bodyPr/>
        <a:lstStyle/>
        <a:p>
          <a:endParaRPr lang="pt-BR"/>
        </a:p>
      </dgm:t>
    </dgm:pt>
    <dgm:pt modelId="{AEB93730-DBC7-4C11-9215-1D01380DE229}" type="sibTrans" cxnId="{398D74D9-A19C-4C8C-89BD-28579185E664}">
      <dgm:prSet/>
      <dgm:spPr/>
      <dgm:t>
        <a:bodyPr/>
        <a:lstStyle/>
        <a:p>
          <a:endParaRPr lang="pt-BR"/>
        </a:p>
      </dgm:t>
    </dgm:pt>
    <dgm:pt modelId="{5ABC6674-23E2-42F7-94B0-B9D6C502B06A}" type="pres">
      <dgm:prSet presAssocID="{E7B214D6-995A-43D8-A77C-562348C0C22C}" presName="Name0" presStyleCnt="0">
        <dgm:presLayoutVars>
          <dgm:dir/>
          <dgm:resizeHandles val="exact"/>
        </dgm:presLayoutVars>
      </dgm:prSet>
      <dgm:spPr/>
      <dgm:t>
        <a:bodyPr/>
        <a:lstStyle/>
        <a:p>
          <a:endParaRPr lang="pt-BR"/>
        </a:p>
      </dgm:t>
    </dgm:pt>
    <dgm:pt modelId="{6CC67990-C745-4B34-B14A-08B9537741DD}" type="pres">
      <dgm:prSet presAssocID="{27A078DD-CA06-4FC8-8F0B-DBFC8F0ADE71}" presName="node" presStyleLbl="node1" presStyleIdx="0" presStyleCnt="3">
        <dgm:presLayoutVars>
          <dgm:bulletEnabled val="1"/>
        </dgm:presLayoutVars>
      </dgm:prSet>
      <dgm:spPr/>
      <dgm:t>
        <a:bodyPr/>
        <a:lstStyle/>
        <a:p>
          <a:endParaRPr lang="pt-BR"/>
        </a:p>
      </dgm:t>
    </dgm:pt>
    <dgm:pt modelId="{9E928404-1835-4E1D-9998-6176B4697176}" type="pres">
      <dgm:prSet presAssocID="{63FF173D-496E-40BB-8142-041AE3FB2490}" presName="sibTrans" presStyleLbl="sibTrans2D1" presStyleIdx="0" presStyleCnt="3"/>
      <dgm:spPr/>
      <dgm:t>
        <a:bodyPr/>
        <a:lstStyle/>
        <a:p>
          <a:endParaRPr lang="pt-BR"/>
        </a:p>
      </dgm:t>
    </dgm:pt>
    <dgm:pt modelId="{5769B2B4-7441-4142-AC14-702A06333ECE}" type="pres">
      <dgm:prSet presAssocID="{63FF173D-496E-40BB-8142-041AE3FB2490}" presName="connectorText" presStyleLbl="sibTrans2D1" presStyleIdx="0" presStyleCnt="3"/>
      <dgm:spPr/>
      <dgm:t>
        <a:bodyPr/>
        <a:lstStyle/>
        <a:p>
          <a:endParaRPr lang="pt-BR"/>
        </a:p>
      </dgm:t>
    </dgm:pt>
    <dgm:pt modelId="{8E977E04-1C10-4338-AA41-356431366A6F}" type="pres">
      <dgm:prSet presAssocID="{4C554A29-6AB4-409B-978F-96E855F8D7F0}" presName="node" presStyleLbl="node1" presStyleIdx="1" presStyleCnt="3">
        <dgm:presLayoutVars>
          <dgm:bulletEnabled val="1"/>
        </dgm:presLayoutVars>
      </dgm:prSet>
      <dgm:spPr/>
      <dgm:t>
        <a:bodyPr/>
        <a:lstStyle/>
        <a:p>
          <a:endParaRPr lang="pt-BR"/>
        </a:p>
      </dgm:t>
    </dgm:pt>
    <dgm:pt modelId="{C47F333D-563C-4337-848E-290A89EAED0A}" type="pres">
      <dgm:prSet presAssocID="{2275BFDF-606D-4E99-84AE-7809E6C28910}" presName="sibTrans" presStyleLbl="sibTrans2D1" presStyleIdx="1" presStyleCnt="3"/>
      <dgm:spPr/>
      <dgm:t>
        <a:bodyPr/>
        <a:lstStyle/>
        <a:p>
          <a:endParaRPr lang="pt-BR"/>
        </a:p>
      </dgm:t>
    </dgm:pt>
    <dgm:pt modelId="{EBA1BC1B-B3F1-45E7-84A0-1C6C01B689FB}" type="pres">
      <dgm:prSet presAssocID="{2275BFDF-606D-4E99-84AE-7809E6C28910}" presName="connectorText" presStyleLbl="sibTrans2D1" presStyleIdx="1" presStyleCnt="3"/>
      <dgm:spPr/>
      <dgm:t>
        <a:bodyPr/>
        <a:lstStyle/>
        <a:p>
          <a:endParaRPr lang="pt-BR"/>
        </a:p>
      </dgm:t>
    </dgm:pt>
    <dgm:pt modelId="{8BE12192-4B94-4269-9574-EF6AB0E1DBFE}" type="pres">
      <dgm:prSet presAssocID="{353AA474-6F2E-43C6-B494-36C749DB344F}" presName="node" presStyleLbl="node1" presStyleIdx="2" presStyleCnt="3">
        <dgm:presLayoutVars>
          <dgm:bulletEnabled val="1"/>
        </dgm:presLayoutVars>
      </dgm:prSet>
      <dgm:spPr/>
      <dgm:t>
        <a:bodyPr/>
        <a:lstStyle/>
        <a:p>
          <a:endParaRPr lang="pt-BR"/>
        </a:p>
      </dgm:t>
    </dgm:pt>
    <dgm:pt modelId="{3C89455D-7F8A-44BD-BB5A-8580B3B142BC}" type="pres">
      <dgm:prSet presAssocID="{AEB93730-DBC7-4C11-9215-1D01380DE229}" presName="sibTrans" presStyleLbl="sibTrans2D1" presStyleIdx="2" presStyleCnt="3"/>
      <dgm:spPr/>
      <dgm:t>
        <a:bodyPr/>
        <a:lstStyle/>
        <a:p>
          <a:endParaRPr lang="pt-BR"/>
        </a:p>
      </dgm:t>
    </dgm:pt>
    <dgm:pt modelId="{013B7918-4893-4DAA-AB23-DE10CF96E53B}" type="pres">
      <dgm:prSet presAssocID="{AEB93730-DBC7-4C11-9215-1D01380DE229}" presName="connectorText" presStyleLbl="sibTrans2D1" presStyleIdx="2" presStyleCnt="3"/>
      <dgm:spPr/>
      <dgm:t>
        <a:bodyPr/>
        <a:lstStyle/>
        <a:p>
          <a:endParaRPr lang="pt-BR"/>
        </a:p>
      </dgm:t>
    </dgm:pt>
  </dgm:ptLst>
  <dgm:cxnLst>
    <dgm:cxn modelId="{733E9F2E-3B9C-4E90-BF86-069B39BCABF5}" type="presOf" srcId="{AEB93730-DBC7-4C11-9215-1D01380DE229}" destId="{3C89455D-7F8A-44BD-BB5A-8580B3B142BC}" srcOrd="0" destOrd="0" presId="urn:microsoft.com/office/officeart/2005/8/layout/cycle7"/>
    <dgm:cxn modelId="{24768D8E-722D-4D25-9F31-433A597D1D3A}" type="presOf" srcId="{AEB93730-DBC7-4C11-9215-1D01380DE229}" destId="{013B7918-4893-4DAA-AB23-DE10CF96E53B}" srcOrd="1" destOrd="0" presId="urn:microsoft.com/office/officeart/2005/8/layout/cycle7"/>
    <dgm:cxn modelId="{55B8709A-2BA6-4AF7-B433-D4766FF466F1}" type="presOf" srcId="{63FF173D-496E-40BB-8142-041AE3FB2490}" destId="{5769B2B4-7441-4142-AC14-702A06333ECE}" srcOrd="1" destOrd="0" presId="urn:microsoft.com/office/officeart/2005/8/layout/cycle7"/>
    <dgm:cxn modelId="{7CBE1B84-0ECE-43CD-A048-D90E26C97A28}" type="presOf" srcId="{63FF173D-496E-40BB-8142-041AE3FB2490}" destId="{9E928404-1835-4E1D-9998-6176B4697176}" srcOrd="0" destOrd="0" presId="urn:microsoft.com/office/officeart/2005/8/layout/cycle7"/>
    <dgm:cxn modelId="{3D3B97CB-B0BB-49EF-A204-56CFFAF2BB47}" type="presOf" srcId="{2275BFDF-606D-4E99-84AE-7809E6C28910}" destId="{EBA1BC1B-B3F1-45E7-84A0-1C6C01B689FB}" srcOrd="1" destOrd="0" presId="urn:microsoft.com/office/officeart/2005/8/layout/cycle7"/>
    <dgm:cxn modelId="{CC286B60-874F-4407-BB83-9E1E8FAB3401}" srcId="{E7B214D6-995A-43D8-A77C-562348C0C22C}" destId="{27A078DD-CA06-4FC8-8F0B-DBFC8F0ADE71}" srcOrd="0" destOrd="0" parTransId="{4FD789C8-859C-4F6E-8AF7-FE49AC9E157B}" sibTransId="{63FF173D-496E-40BB-8142-041AE3FB2490}"/>
    <dgm:cxn modelId="{8BEABC19-6EEF-4C0C-874F-821A5961C556}" type="presOf" srcId="{E7B214D6-995A-43D8-A77C-562348C0C22C}" destId="{5ABC6674-23E2-42F7-94B0-B9D6C502B06A}" srcOrd="0" destOrd="0" presId="urn:microsoft.com/office/officeart/2005/8/layout/cycle7"/>
    <dgm:cxn modelId="{44231828-64F3-4031-9773-AA3CA30E4965}" type="presOf" srcId="{2275BFDF-606D-4E99-84AE-7809E6C28910}" destId="{C47F333D-563C-4337-848E-290A89EAED0A}" srcOrd="0" destOrd="0" presId="urn:microsoft.com/office/officeart/2005/8/layout/cycle7"/>
    <dgm:cxn modelId="{F168C44D-B139-4D66-8F98-4B5CAAD34534}" type="presOf" srcId="{353AA474-6F2E-43C6-B494-36C749DB344F}" destId="{8BE12192-4B94-4269-9574-EF6AB0E1DBFE}" srcOrd="0" destOrd="0" presId="urn:microsoft.com/office/officeart/2005/8/layout/cycle7"/>
    <dgm:cxn modelId="{0F9FDEF8-2979-40B4-99FD-4D1F8A08532D}" srcId="{E7B214D6-995A-43D8-A77C-562348C0C22C}" destId="{4C554A29-6AB4-409B-978F-96E855F8D7F0}" srcOrd="1" destOrd="0" parTransId="{30C4DEED-EDB8-4A31-A1AD-1028091EC62A}" sibTransId="{2275BFDF-606D-4E99-84AE-7809E6C28910}"/>
    <dgm:cxn modelId="{D2B9C265-C903-4B9F-926D-D6F8488B5106}" type="presOf" srcId="{4C554A29-6AB4-409B-978F-96E855F8D7F0}" destId="{8E977E04-1C10-4338-AA41-356431366A6F}" srcOrd="0" destOrd="0" presId="urn:microsoft.com/office/officeart/2005/8/layout/cycle7"/>
    <dgm:cxn modelId="{398D74D9-A19C-4C8C-89BD-28579185E664}" srcId="{E7B214D6-995A-43D8-A77C-562348C0C22C}" destId="{353AA474-6F2E-43C6-B494-36C749DB344F}" srcOrd="2" destOrd="0" parTransId="{C1AA7287-6288-4682-AF6E-5725D52D0974}" sibTransId="{AEB93730-DBC7-4C11-9215-1D01380DE229}"/>
    <dgm:cxn modelId="{8CC8CD3C-1BC5-442A-9053-DE1899B90E03}" type="presOf" srcId="{27A078DD-CA06-4FC8-8F0B-DBFC8F0ADE71}" destId="{6CC67990-C745-4B34-B14A-08B9537741DD}" srcOrd="0" destOrd="0" presId="urn:microsoft.com/office/officeart/2005/8/layout/cycle7"/>
    <dgm:cxn modelId="{AC07ECDD-C75C-4EB2-A92D-7BD9DF5E473B}" type="presParOf" srcId="{5ABC6674-23E2-42F7-94B0-B9D6C502B06A}" destId="{6CC67990-C745-4B34-B14A-08B9537741DD}" srcOrd="0" destOrd="0" presId="urn:microsoft.com/office/officeart/2005/8/layout/cycle7"/>
    <dgm:cxn modelId="{95FF1A14-C692-474E-9166-68E4025151A8}" type="presParOf" srcId="{5ABC6674-23E2-42F7-94B0-B9D6C502B06A}" destId="{9E928404-1835-4E1D-9998-6176B4697176}" srcOrd="1" destOrd="0" presId="urn:microsoft.com/office/officeart/2005/8/layout/cycle7"/>
    <dgm:cxn modelId="{8AAD591F-F7D0-4F69-87AC-50C018D1AB43}" type="presParOf" srcId="{9E928404-1835-4E1D-9998-6176B4697176}" destId="{5769B2B4-7441-4142-AC14-702A06333ECE}" srcOrd="0" destOrd="0" presId="urn:microsoft.com/office/officeart/2005/8/layout/cycle7"/>
    <dgm:cxn modelId="{6F93A339-2857-4EFA-A98E-D06B398811DA}" type="presParOf" srcId="{5ABC6674-23E2-42F7-94B0-B9D6C502B06A}" destId="{8E977E04-1C10-4338-AA41-356431366A6F}" srcOrd="2" destOrd="0" presId="urn:microsoft.com/office/officeart/2005/8/layout/cycle7"/>
    <dgm:cxn modelId="{861F5046-BFD5-41E0-BE65-D281597002B3}" type="presParOf" srcId="{5ABC6674-23E2-42F7-94B0-B9D6C502B06A}" destId="{C47F333D-563C-4337-848E-290A89EAED0A}" srcOrd="3" destOrd="0" presId="urn:microsoft.com/office/officeart/2005/8/layout/cycle7"/>
    <dgm:cxn modelId="{EEE0ECEB-68E3-4FAA-8E99-72049B780E63}" type="presParOf" srcId="{C47F333D-563C-4337-848E-290A89EAED0A}" destId="{EBA1BC1B-B3F1-45E7-84A0-1C6C01B689FB}" srcOrd="0" destOrd="0" presId="urn:microsoft.com/office/officeart/2005/8/layout/cycle7"/>
    <dgm:cxn modelId="{360EAE4F-B984-42CD-BEBA-E6CB8BDC21CC}" type="presParOf" srcId="{5ABC6674-23E2-42F7-94B0-B9D6C502B06A}" destId="{8BE12192-4B94-4269-9574-EF6AB0E1DBFE}" srcOrd="4" destOrd="0" presId="urn:microsoft.com/office/officeart/2005/8/layout/cycle7"/>
    <dgm:cxn modelId="{5D3E9EF6-5678-4109-BBC1-E4CAB3908915}" type="presParOf" srcId="{5ABC6674-23E2-42F7-94B0-B9D6C502B06A}" destId="{3C89455D-7F8A-44BD-BB5A-8580B3B142BC}" srcOrd="5" destOrd="0" presId="urn:microsoft.com/office/officeart/2005/8/layout/cycle7"/>
    <dgm:cxn modelId="{D920F092-89C3-4910-B656-642286C9B4F0}" type="presParOf" srcId="{3C89455D-7F8A-44BD-BB5A-8580B3B142BC}" destId="{013B7918-4893-4DAA-AB23-DE10CF96E53B}" srcOrd="0" destOrd="0" presId="urn:microsoft.com/office/officeart/2005/8/layout/cycle7"/>
  </dgm:cxnLst>
  <dgm:bg/>
  <dgm:whole/>
</dgm:dataModel>
</file>

<file path=ppt/diagrams/data6.xml><?xml version="1.0" encoding="utf-8"?>
<dgm:dataModel xmlns:dgm="http://schemas.openxmlformats.org/drawingml/2006/diagram" xmlns:a="http://schemas.openxmlformats.org/drawingml/2006/main">
  <dgm:ptLst>
    <dgm:pt modelId="{E7ED58DF-CBDA-41B7-B833-17DB7F3271A5}" type="doc">
      <dgm:prSet loTypeId="urn:microsoft.com/office/officeart/2005/8/layout/chevron2" loCatId="list" qsTypeId="urn:microsoft.com/office/officeart/2005/8/quickstyle/3d1" qsCatId="3D" csTypeId="urn:microsoft.com/office/officeart/2005/8/colors/colorful1" csCatId="colorful" phldr="1"/>
      <dgm:spPr/>
      <dgm:t>
        <a:bodyPr/>
        <a:lstStyle/>
        <a:p>
          <a:endParaRPr lang="pt-BR"/>
        </a:p>
      </dgm:t>
    </dgm:pt>
    <dgm:pt modelId="{7E703A23-C9B2-4BEF-9EE9-BAF1D6D4E98C}">
      <dgm:prSet phldrT="[Texto]"/>
      <dgm:spPr/>
      <dgm:t>
        <a:bodyPr/>
        <a:lstStyle/>
        <a:p>
          <a:r>
            <a:rPr lang="pt-BR" dirty="0" smtClean="0"/>
            <a:t>1</a:t>
          </a:r>
          <a:endParaRPr lang="pt-BR" dirty="0"/>
        </a:p>
      </dgm:t>
    </dgm:pt>
    <dgm:pt modelId="{C876CA1F-73AB-4DA6-B381-C01D4DC546E5}" type="parTrans" cxnId="{69197DBD-7A45-4419-A094-592B81764EDB}">
      <dgm:prSet/>
      <dgm:spPr/>
      <dgm:t>
        <a:bodyPr/>
        <a:lstStyle/>
        <a:p>
          <a:endParaRPr lang="pt-BR"/>
        </a:p>
      </dgm:t>
    </dgm:pt>
    <dgm:pt modelId="{F7F84621-DA46-46CE-A28B-2433E6DCA042}" type="sibTrans" cxnId="{69197DBD-7A45-4419-A094-592B81764EDB}">
      <dgm:prSet/>
      <dgm:spPr/>
      <dgm:t>
        <a:bodyPr/>
        <a:lstStyle/>
        <a:p>
          <a:endParaRPr lang="pt-BR"/>
        </a:p>
      </dgm:t>
    </dgm:pt>
    <dgm:pt modelId="{1E54F0C5-6CF4-4E02-9BAF-BCEA5999B2DE}">
      <dgm:prSet phldrT="[Texto]"/>
      <dgm:spPr/>
      <dgm:t>
        <a:bodyPr/>
        <a:lstStyle/>
        <a:p>
          <a:r>
            <a:rPr lang="pt-BR" dirty="0" smtClean="0"/>
            <a:t>APROXIMAÇÃO</a:t>
          </a:r>
          <a:endParaRPr lang="pt-BR" dirty="0"/>
        </a:p>
      </dgm:t>
    </dgm:pt>
    <dgm:pt modelId="{4B61960E-4CFE-46D5-A488-FA1C618E8541}" type="parTrans" cxnId="{FBF1BE66-3653-4053-9118-99027A57E1F7}">
      <dgm:prSet/>
      <dgm:spPr/>
      <dgm:t>
        <a:bodyPr/>
        <a:lstStyle/>
        <a:p>
          <a:endParaRPr lang="pt-BR"/>
        </a:p>
      </dgm:t>
    </dgm:pt>
    <dgm:pt modelId="{FE1371A2-DCEE-4F95-B977-B56BB39CC19A}" type="sibTrans" cxnId="{FBF1BE66-3653-4053-9118-99027A57E1F7}">
      <dgm:prSet/>
      <dgm:spPr/>
      <dgm:t>
        <a:bodyPr/>
        <a:lstStyle/>
        <a:p>
          <a:endParaRPr lang="pt-BR"/>
        </a:p>
      </dgm:t>
    </dgm:pt>
    <dgm:pt modelId="{8604F28D-B13C-4522-BAE8-E51017183667}">
      <dgm:prSet phldrT="[Texto]"/>
      <dgm:spPr/>
      <dgm:t>
        <a:bodyPr/>
        <a:lstStyle/>
        <a:p>
          <a:r>
            <a:rPr lang="pt-BR" dirty="0" smtClean="0"/>
            <a:t>2</a:t>
          </a:r>
          <a:endParaRPr lang="pt-BR" dirty="0"/>
        </a:p>
      </dgm:t>
    </dgm:pt>
    <dgm:pt modelId="{3C0C74F2-574D-4325-928B-5231420C9D4D}" type="parTrans" cxnId="{300729A7-63E0-43E2-9B39-FC526483AB60}">
      <dgm:prSet/>
      <dgm:spPr/>
      <dgm:t>
        <a:bodyPr/>
        <a:lstStyle/>
        <a:p>
          <a:endParaRPr lang="pt-BR"/>
        </a:p>
      </dgm:t>
    </dgm:pt>
    <dgm:pt modelId="{7383B541-6950-4197-A7A1-E0D462235A52}" type="sibTrans" cxnId="{300729A7-63E0-43E2-9B39-FC526483AB60}">
      <dgm:prSet/>
      <dgm:spPr/>
      <dgm:t>
        <a:bodyPr/>
        <a:lstStyle/>
        <a:p>
          <a:endParaRPr lang="pt-BR"/>
        </a:p>
      </dgm:t>
    </dgm:pt>
    <dgm:pt modelId="{88D72B3C-0502-4374-A3AD-AD227943CBD7}">
      <dgm:prSet phldrT="[Texto]"/>
      <dgm:spPr/>
      <dgm:t>
        <a:bodyPr/>
        <a:lstStyle/>
        <a:p>
          <a:r>
            <a:rPr lang="pt-BR" dirty="0" smtClean="0"/>
            <a:t>3</a:t>
          </a:r>
          <a:endParaRPr lang="pt-BR" dirty="0"/>
        </a:p>
      </dgm:t>
    </dgm:pt>
    <dgm:pt modelId="{BFD39CF2-E751-4F48-93CF-C1AD69DFD7EE}" type="parTrans" cxnId="{49777F0A-B7EA-482B-8C2A-672CF0D0C7F6}">
      <dgm:prSet/>
      <dgm:spPr/>
      <dgm:t>
        <a:bodyPr/>
        <a:lstStyle/>
        <a:p>
          <a:endParaRPr lang="pt-BR"/>
        </a:p>
      </dgm:t>
    </dgm:pt>
    <dgm:pt modelId="{B7E87BA2-37F3-4E40-AF38-BDA8B023BA3B}" type="sibTrans" cxnId="{49777F0A-B7EA-482B-8C2A-672CF0D0C7F6}">
      <dgm:prSet/>
      <dgm:spPr/>
      <dgm:t>
        <a:bodyPr/>
        <a:lstStyle/>
        <a:p>
          <a:endParaRPr lang="pt-BR"/>
        </a:p>
      </dgm:t>
    </dgm:pt>
    <dgm:pt modelId="{E2A60DB4-939A-44AA-B8C3-16776F9221E0}">
      <dgm:prSet phldrT="[Texto]"/>
      <dgm:spPr/>
      <dgm:t>
        <a:bodyPr/>
        <a:lstStyle/>
        <a:p>
          <a:r>
            <a:rPr lang="pt-BR" dirty="0" smtClean="0"/>
            <a:t>RETIRADA DA PISCINA</a:t>
          </a:r>
          <a:endParaRPr lang="pt-BR" dirty="0"/>
        </a:p>
      </dgm:t>
    </dgm:pt>
    <dgm:pt modelId="{8C6C87AC-7851-4627-831C-57D79E38104E}" type="parTrans" cxnId="{3C993F0D-4893-4429-9DE1-841916916E1C}">
      <dgm:prSet/>
      <dgm:spPr/>
      <dgm:t>
        <a:bodyPr/>
        <a:lstStyle/>
        <a:p>
          <a:endParaRPr lang="pt-BR"/>
        </a:p>
      </dgm:t>
    </dgm:pt>
    <dgm:pt modelId="{DDE763C9-E067-4FBE-948E-AD6B424F11A8}" type="sibTrans" cxnId="{3C993F0D-4893-4429-9DE1-841916916E1C}">
      <dgm:prSet/>
      <dgm:spPr/>
      <dgm:t>
        <a:bodyPr/>
        <a:lstStyle/>
        <a:p>
          <a:endParaRPr lang="pt-BR"/>
        </a:p>
      </dgm:t>
    </dgm:pt>
    <dgm:pt modelId="{47A2D1F5-F611-4859-8721-DC8AC1CB1658}">
      <dgm:prSet/>
      <dgm:spPr/>
      <dgm:t>
        <a:bodyPr/>
        <a:lstStyle/>
        <a:p>
          <a:r>
            <a:rPr lang="pt-BR" dirty="0" smtClean="0"/>
            <a:t>REBOQUE</a:t>
          </a:r>
          <a:endParaRPr lang="pt-BR" dirty="0"/>
        </a:p>
      </dgm:t>
    </dgm:pt>
    <dgm:pt modelId="{FA9E7A76-F9E3-49A2-A8CF-9DE40FE15931}" type="parTrans" cxnId="{C6690671-3CED-4C65-88BA-E0AA501E73A6}">
      <dgm:prSet/>
      <dgm:spPr/>
      <dgm:t>
        <a:bodyPr/>
        <a:lstStyle/>
        <a:p>
          <a:endParaRPr lang="pt-BR"/>
        </a:p>
      </dgm:t>
    </dgm:pt>
    <dgm:pt modelId="{EBCF9861-1C46-4448-B16F-958083025E15}" type="sibTrans" cxnId="{C6690671-3CED-4C65-88BA-E0AA501E73A6}">
      <dgm:prSet/>
      <dgm:spPr/>
      <dgm:t>
        <a:bodyPr/>
        <a:lstStyle/>
        <a:p>
          <a:endParaRPr lang="pt-BR"/>
        </a:p>
      </dgm:t>
    </dgm:pt>
    <dgm:pt modelId="{3345855F-1F72-4A6C-9DCB-E574ECE6B03E}" type="pres">
      <dgm:prSet presAssocID="{E7ED58DF-CBDA-41B7-B833-17DB7F3271A5}" presName="linearFlow" presStyleCnt="0">
        <dgm:presLayoutVars>
          <dgm:dir/>
          <dgm:animLvl val="lvl"/>
          <dgm:resizeHandles val="exact"/>
        </dgm:presLayoutVars>
      </dgm:prSet>
      <dgm:spPr/>
      <dgm:t>
        <a:bodyPr/>
        <a:lstStyle/>
        <a:p>
          <a:endParaRPr lang="pt-BR"/>
        </a:p>
      </dgm:t>
    </dgm:pt>
    <dgm:pt modelId="{7131EDB0-76BB-42D4-B3C1-277F1EBBBAFA}" type="pres">
      <dgm:prSet presAssocID="{7E703A23-C9B2-4BEF-9EE9-BAF1D6D4E98C}" presName="composite" presStyleCnt="0"/>
      <dgm:spPr/>
      <dgm:t>
        <a:bodyPr/>
        <a:lstStyle/>
        <a:p>
          <a:endParaRPr lang="pt-BR"/>
        </a:p>
      </dgm:t>
    </dgm:pt>
    <dgm:pt modelId="{E711215C-3876-4830-ABEC-68073A5D2B64}" type="pres">
      <dgm:prSet presAssocID="{7E703A23-C9B2-4BEF-9EE9-BAF1D6D4E98C}" presName="parentText" presStyleLbl="alignNode1" presStyleIdx="0" presStyleCnt="3">
        <dgm:presLayoutVars>
          <dgm:chMax val="1"/>
          <dgm:bulletEnabled val="1"/>
        </dgm:presLayoutVars>
      </dgm:prSet>
      <dgm:spPr/>
      <dgm:t>
        <a:bodyPr/>
        <a:lstStyle/>
        <a:p>
          <a:endParaRPr lang="pt-BR"/>
        </a:p>
      </dgm:t>
    </dgm:pt>
    <dgm:pt modelId="{932C527F-10ED-4D1D-9C7B-0B1140627492}" type="pres">
      <dgm:prSet presAssocID="{7E703A23-C9B2-4BEF-9EE9-BAF1D6D4E98C}" presName="descendantText" presStyleLbl="alignAcc1" presStyleIdx="0" presStyleCnt="3">
        <dgm:presLayoutVars>
          <dgm:bulletEnabled val="1"/>
        </dgm:presLayoutVars>
      </dgm:prSet>
      <dgm:spPr/>
      <dgm:t>
        <a:bodyPr/>
        <a:lstStyle/>
        <a:p>
          <a:endParaRPr lang="pt-BR"/>
        </a:p>
      </dgm:t>
    </dgm:pt>
    <dgm:pt modelId="{5C2F2F22-93F5-4251-8EA1-F60FF95B687A}" type="pres">
      <dgm:prSet presAssocID="{F7F84621-DA46-46CE-A28B-2433E6DCA042}" presName="sp" presStyleCnt="0"/>
      <dgm:spPr/>
      <dgm:t>
        <a:bodyPr/>
        <a:lstStyle/>
        <a:p>
          <a:endParaRPr lang="pt-BR"/>
        </a:p>
      </dgm:t>
    </dgm:pt>
    <dgm:pt modelId="{EFE99D98-B45E-4BD0-BB9D-5D825BC8D10C}" type="pres">
      <dgm:prSet presAssocID="{8604F28D-B13C-4522-BAE8-E51017183667}" presName="composite" presStyleCnt="0"/>
      <dgm:spPr/>
      <dgm:t>
        <a:bodyPr/>
        <a:lstStyle/>
        <a:p>
          <a:endParaRPr lang="pt-BR"/>
        </a:p>
      </dgm:t>
    </dgm:pt>
    <dgm:pt modelId="{7210F996-CEB9-439B-9081-1F143D801487}" type="pres">
      <dgm:prSet presAssocID="{8604F28D-B13C-4522-BAE8-E51017183667}" presName="parentText" presStyleLbl="alignNode1" presStyleIdx="1" presStyleCnt="3">
        <dgm:presLayoutVars>
          <dgm:chMax val="1"/>
          <dgm:bulletEnabled val="1"/>
        </dgm:presLayoutVars>
      </dgm:prSet>
      <dgm:spPr/>
      <dgm:t>
        <a:bodyPr/>
        <a:lstStyle/>
        <a:p>
          <a:endParaRPr lang="pt-BR"/>
        </a:p>
      </dgm:t>
    </dgm:pt>
    <dgm:pt modelId="{10925F29-1442-41FC-BBA8-F25A4066C3C9}" type="pres">
      <dgm:prSet presAssocID="{8604F28D-B13C-4522-BAE8-E51017183667}" presName="descendantText" presStyleLbl="alignAcc1" presStyleIdx="1" presStyleCnt="3">
        <dgm:presLayoutVars>
          <dgm:bulletEnabled val="1"/>
        </dgm:presLayoutVars>
      </dgm:prSet>
      <dgm:spPr/>
      <dgm:t>
        <a:bodyPr/>
        <a:lstStyle/>
        <a:p>
          <a:endParaRPr lang="pt-BR"/>
        </a:p>
      </dgm:t>
    </dgm:pt>
    <dgm:pt modelId="{1A08B891-B9DD-4FC4-A5C1-B1DEE7F95FF3}" type="pres">
      <dgm:prSet presAssocID="{7383B541-6950-4197-A7A1-E0D462235A52}" presName="sp" presStyleCnt="0"/>
      <dgm:spPr/>
      <dgm:t>
        <a:bodyPr/>
        <a:lstStyle/>
        <a:p>
          <a:endParaRPr lang="pt-BR"/>
        </a:p>
      </dgm:t>
    </dgm:pt>
    <dgm:pt modelId="{C6D68CFA-E094-46DE-844D-D38DF33A920E}" type="pres">
      <dgm:prSet presAssocID="{88D72B3C-0502-4374-A3AD-AD227943CBD7}" presName="composite" presStyleCnt="0"/>
      <dgm:spPr/>
      <dgm:t>
        <a:bodyPr/>
        <a:lstStyle/>
        <a:p>
          <a:endParaRPr lang="pt-BR"/>
        </a:p>
      </dgm:t>
    </dgm:pt>
    <dgm:pt modelId="{8C78FC20-D268-4F1B-B286-10F28146C1B1}" type="pres">
      <dgm:prSet presAssocID="{88D72B3C-0502-4374-A3AD-AD227943CBD7}" presName="parentText" presStyleLbl="alignNode1" presStyleIdx="2" presStyleCnt="3">
        <dgm:presLayoutVars>
          <dgm:chMax val="1"/>
          <dgm:bulletEnabled val="1"/>
        </dgm:presLayoutVars>
      </dgm:prSet>
      <dgm:spPr/>
      <dgm:t>
        <a:bodyPr/>
        <a:lstStyle/>
        <a:p>
          <a:endParaRPr lang="pt-BR"/>
        </a:p>
      </dgm:t>
    </dgm:pt>
    <dgm:pt modelId="{1AE9F686-5B7E-4982-9C2A-D47133B2A1A8}" type="pres">
      <dgm:prSet presAssocID="{88D72B3C-0502-4374-A3AD-AD227943CBD7}" presName="descendantText" presStyleLbl="alignAcc1" presStyleIdx="2" presStyleCnt="3">
        <dgm:presLayoutVars>
          <dgm:bulletEnabled val="1"/>
        </dgm:presLayoutVars>
      </dgm:prSet>
      <dgm:spPr/>
      <dgm:t>
        <a:bodyPr/>
        <a:lstStyle/>
        <a:p>
          <a:endParaRPr lang="pt-BR"/>
        </a:p>
      </dgm:t>
    </dgm:pt>
  </dgm:ptLst>
  <dgm:cxnLst>
    <dgm:cxn modelId="{206EBC9F-D987-4371-A366-AF7DB81053CD}" type="presOf" srcId="{8604F28D-B13C-4522-BAE8-E51017183667}" destId="{7210F996-CEB9-439B-9081-1F143D801487}" srcOrd="0" destOrd="0" presId="urn:microsoft.com/office/officeart/2005/8/layout/chevron2"/>
    <dgm:cxn modelId="{3C993F0D-4893-4429-9DE1-841916916E1C}" srcId="{88D72B3C-0502-4374-A3AD-AD227943CBD7}" destId="{E2A60DB4-939A-44AA-B8C3-16776F9221E0}" srcOrd="0" destOrd="0" parTransId="{8C6C87AC-7851-4627-831C-57D79E38104E}" sibTransId="{DDE763C9-E067-4FBE-948E-AD6B424F11A8}"/>
    <dgm:cxn modelId="{8636525D-31A7-4987-A173-F7E08B2EE4DB}" type="presOf" srcId="{1E54F0C5-6CF4-4E02-9BAF-BCEA5999B2DE}" destId="{932C527F-10ED-4D1D-9C7B-0B1140627492}" srcOrd="0" destOrd="0" presId="urn:microsoft.com/office/officeart/2005/8/layout/chevron2"/>
    <dgm:cxn modelId="{FBF1BE66-3653-4053-9118-99027A57E1F7}" srcId="{7E703A23-C9B2-4BEF-9EE9-BAF1D6D4E98C}" destId="{1E54F0C5-6CF4-4E02-9BAF-BCEA5999B2DE}" srcOrd="0" destOrd="0" parTransId="{4B61960E-4CFE-46D5-A488-FA1C618E8541}" sibTransId="{FE1371A2-DCEE-4F95-B977-B56BB39CC19A}"/>
    <dgm:cxn modelId="{C6690671-3CED-4C65-88BA-E0AA501E73A6}" srcId="{8604F28D-B13C-4522-BAE8-E51017183667}" destId="{47A2D1F5-F611-4859-8721-DC8AC1CB1658}" srcOrd="0" destOrd="0" parTransId="{FA9E7A76-F9E3-49A2-A8CF-9DE40FE15931}" sibTransId="{EBCF9861-1C46-4448-B16F-958083025E15}"/>
    <dgm:cxn modelId="{49777F0A-B7EA-482B-8C2A-672CF0D0C7F6}" srcId="{E7ED58DF-CBDA-41B7-B833-17DB7F3271A5}" destId="{88D72B3C-0502-4374-A3AD-AD227943CBD7}" srcOrd="2" destOrd="0" parTransId="{BFD39CF2-E751-4F48-93CF-C1AD69DFD7EE}" sibTransId="{B7E87BA2-37F3-4E40-AF38-BDA8B023BA3B}"/>
    <dgm:cxn modelId="{3C9E6991-6091-45C7-A8D5-A59DB52CA5B1}" type="presOf" srcId="{47A2D1F5-F611-4859-8721-DC8AC1CB1658}" destId="{10925F29-1442-41FC-BBA8-F25A4066C3C9}" srcOrd="0" destOrd="0" presId="urn:microsoft.com/office/officeart/2005/8/layout/chevron2"/>
    <dgm:cxn modelId="{5FC1637C-8F8E-4704-A67B-55729343333C}" type="presOf" srcId="{88D72B3C-0502-4374-A3AD-AD227943CBD7}" destId="{8C78FC20-D268-4F1B-B286-10F28146C1B1}" srcOrd="0" destOrd="0" presId="urn:microsoft.com/office/officeart/2005/8/layout/chevron2"/>
    <dgm:cxn modelId="{ACFEBC0F-1579-45AB-A1A1-EE5D938C5B0C}" type="presOf" srcId="{7E703A23-C9B2-4BEF-9EE9-BAF1D6D4E98C}" destId="{E711215C-3876-4830-ABEC-68073A5D2B64}" srcOrd="0" destOrd="0" presId="urn:microsoft.com/office/officeart/2005/8/layout/chevron2"/>
    <dgm:cxn modelId="{69197DBD-7A45-4419-A094-592B81764EDB}" srcId="{E7ED58DF-CBDA-41B7-B833-17DB7F3271A5}" destId="{7E703A23-C9B2-4BEF-9EE9-BAF1D6D4E98C}" srcOrd="0" destOrd="0" parTransId="{C876CA1F-73AB-4DA6-B381-C01D4DC546E5}" sibTransId="{F7F84621-DA46-46CE-A28B-2433E6DCA042}"/>
    <dgm:cxn modelId="{300729A7-63E0-43E2-9B39-FC526483AB60}" srcId="{E7ED58DF-CBDA-41B7-B833-17DB7F3271A5}" destId="{8604F28D-B13C-4522-BAE8-E51017183667}" srcOrd="1" destOrd="0" parTransId="{3C0C74F2-574D-4325-928B-5231420C9D4D}" sibTransId="{7383B541-6950-4197-A7A1-E0D462235A52}"/>
    <dgm:cxn modelId="{8833B945-7A73-464D-B2C6-93F4F85F88DB}" type="presOf" srcId="{E7ED58DF-CBDA-41B7-B833-17DB7F3271A5}" destId="{3345855F-1F72-4A6C-9DCB-E574ECE6B03E}" srcOrd="0" destOrd="0" presId="urn:microsoft.com/office/officeart/2005/8/layout/chevron2"/>
    <dgm:cxn modelId="{91DB4DCF-9BCD-4217-922E-3F07049F3FC2}" type="presOf" srcId="{E2A60DB4-939A-44AA-B8C3-16776F9221E0}" destId="{1AE9F686-5B7E-4982-9C2A-D47133B2A1A8}" srcOrd="0" destOrd="0" presId="urn:microsoft.com/office/officeart/2005/8/layout/chevron2"/>
    <dgm:cxn modelId="{83B3B2A1-4ACD-42A1-A75D-1B5C476E7F47}" type="presParOf" srcId="{3345855F-1F72-4A6C-9DCB-E574ECE6B03E}" destId="{7131EDB0-76BB-42D4-B3C1-277F1EBBBAFA}" srcOrd="0" destOrd="0" presId="urn:microsoft.com/office/officeart/2005/8/layout/chevron2"/>
    <dgm:cxn modelId="{E7696BBF-74C0-4A57-AF4E-910EFBC63EDB}" type="presParOf" srcId="{7131EDB0-76BB-42D4-B3C1-277F1EBBBAFA}" destId="{E711215C-3876-4830-ABEC-68073A5D2B64}" srcOrd="0" destOrd="0" presId="urn:microsoft.com/office/officeart/2005/8/layout/chevron2"/>
    <dgm:cxn modelId="{8F49D728-C2DC-4641-9586-A0093F0AA059}" type="presParOf" srcId="{7131EDB0-76BB-42D4-B3C1-277F1EBBBAFA}" destId="{932C527F-10ED-4D1D-9C7B-0B1140627492}" srcOrd="1" destOrd="0" presId="urn:microsoft.com/office/officeart/2005/8/layout/chevron2"/>
    <dgm:cxn modelId="{7B038E7F-7397-4BC8-B824-C9F821E8A6A9}" type="presParOf" srcId="{3345855F-1F72-4A6C-9DCB-E574ECE6B03E}" destId="{5C2F2F22-93F5-4251-8EA1-F60FF95B687A}" srcOrd="1" destOrd="0" presId="urn:microsoft.com/office/officeart/2005/8/layout/chevron2"/>
    <dgm:cxn modelId="{7D424431-8852-478F-BDEF-B4B90D797297}" type="presParOf" srcId="{3345855F-1F72-4A6C-9DCB-E574ECE6B03E}" destId="{EFE99D98-B45E-4BD0-BB9D-5D825BC8D10C}" srcOrd="2" destOrd="0" presId="urn:microsoft.com/office/officeart/2005/8/layout/chevron2"/>
    <dgm:cxn modelId="{2970C5FE-33AA-4F6E-8EBA-150469A214A0}" type="presParOf" srcId="{EFE99D98-B45E-4BD0-BB9D-5D825BC8D10C}" destId="{7210F996-CEB9-439B-9081-1F143D801487}" srcOrd="0" destOrd="0" presId="urn:microsoft.com/office/officeart/2005/8/layout/chevron2"/>
    <dgm:cxn modelId="{58205A34-D311-4778-93C8-0BE2D8999182}" type="presParOf" srcId="{EFE99D98-B45E-4BD0-BB9D-5D825BC8D10C}" destId="{10925F29-1442-41FC-BBA8-F25A4066C3C9}" srcOrd="1" destOrd="0" presId="urn:microsoft.com/office/officeart/2005/8/layout/chevron2"/>
    <dgm:cxn modelId="{95393301-2811-482A-ABD6-567DDC98260E}" type="presParOf" srcId="{3345855F-1F72-4A6C-9DCB-E574ECE6B03E}" destId="{1A08B891-B9DD-4FC4-A5C1-B1DEE7F95FF3}" srcOrd="3" destOrd="0" presId="urn:microsoft.com/office/officeart/2005/8/layout/chevron2"/>
    <dgm:cxn modelId="{A5AA31C8-3DBF-473B-B577-BE7D5AA7A624}" type="presParOf" srcId="{3345855F-1F72-4A6C-9DCB-E574ECE6B03E}" destId="{C6D68CFA-E094-46DE-844D-D38DF33A920E}" srcOrd="4" destOrd="0" presId="urn:microsoft.com/office/officeart/2005/8/layout/chevron2"/>
    <dgm:cxn modelId="{DD0C6C5E-F4E1-4C9B-B3FE-1B6527992772}" type="presParOf" srcId="{C6D68CFA-E094-46DE-844D-D38DF33A920E}" destId="{8C78FC20-D268-4F1B-B286-10F28146C1B1}" srcOrd="0" destOrd="0" presId="urn:microsoft.com/office/officeart/2005/8/layout/chevron2"/>
    <dgm:cxn modelId="{36781655-9332-49E3-864D-18CD4C7658A6}" type="presParOf" srcId="{C6D68CFA-E094-46DE-844D-D38DF33A920E}" destId="{1AE9F686-5B7E-4982-9C2A-D47133B2A1A8}"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B8A681-5C60-4F87-BAB4-33814363A73B}" type="datetimeFigureOut">
              <a:rPr lang="pt-BR" smtClean="0"/>
              <a:pPr/>
              <a:t>17/09/2017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21E45F-0BD3-475B-89BE-F0EEE9E5622E}"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O número ideal de alunos por aula é difícil determinar, tendo que se levar em consideração diversos fatores. Os tipos de atividades e objetivos incorporados no plano de aula são fatores determinantes, pois, se temos uma turma infantil, em que brincadeiras, atividades cooperativas e jogos são incluídos ao conteúdo da aula, precisamos de um número maior de alunos; mas se a ênfase é no desenvolvimento do nado, em seus elementos </a:t>
            </a:r>
            <a:r>
              <a:rPr lang="pt-BR" sz="1200" kern="1200" dirty="0" err="1" smtClean="0">
                <a:solidFill>
                  <a:schemeClr val="tx1"/>
                </a:solidFill>
                <a:latin typeface="+mn-lt"/>
                <a:ea typeface="+mn-ea"/>
                <a:cs typeface="+mn-cs"/>
              </a:rPr>
              <a:t>propulsivos</a:t>
            </a:r>
            <a:r>
              <a:rPr lang="pt-BR" sz="1200" kern="1200" dirty="0" smtClean="0">
                <a:solidFill>
                  <a:schemeClr val="tx1"/>
                </a:solidFill>
                <a:latin typeface="+mn-lt"/>
                <a:ea typeface="+mn-ea"/>
                <a:cs typeface="+mn-cs"/>
              </a:rPr>
              <a:t>, devemos estabelecer um espaço agradável e seguro para esta aprendizagem. Como regra geral, o número ideal para iniciantes e não nadadores é de seis a 12, entretanto, quanto menor o número, melhor (PALMER, 1990).</a:t>
            </a:r>
          </a:p>
          <a:p>
            <a:r>
              <a:rPr lang="pt-BR" sz="1200" kern="1200" dirty="0" smtClean="0">
                <a:solidFill>
                  <a:schemeClr val="tx1"/>
                </a:solidFill>
                <a:latin typeface="+mn-lt"/>
                <a:ea typeface="+mn-ea"/>
                <a:cs typeface="+mn-cs"/>
              </a:rPr>
              <a:t>    Quando os alunos apresentam grandes diferenças de níveis e faixas etárias, o ideal é separá-los em diferentes turmas para facilitar o trabalho do professor e o planejamento das aulas (PALMER, 1990).</a:t>
            </a:r>
          </a:p>
          <a:p>
            <a:r>
              <a:rPr lang="pt-BR" sz="1200" kern="1200" dirty="0" smtClean="0">
                <a:solidFill>
                  <a:schemeClr val="tx1"/>
                </a:solidFill>
                <a:latin typeface="+mn-lt"/>
                <a:ea typeface="+mn-ea"/>
                <a:cs typeface="+mn-cs"/>
              </a:rPr>
              <a:t>   </a:t>
            </a:r>
            <a:endParaRPr lang="pt-BR" dirty="0"/>
          </a:p>
        </p:txBody>
      </p:sp>
      <p:sp>
        <p:nvSpPr>
          <p:cNvPr id="4" name="Espaço Reservado para Número de Slide 3"/>
          <p:cNvSpPr>
            <a:spLocks noGrp="1"/>
          </p:cNvSpPr>
          <p:nvPr>
            <p:ph type="sldNum" sz="quarter" idx="10"/>
          </p:nvPr>
        </p:nvSpPr>
        <p:spPr/>
        <p:txBody>
          <a:bodyPr/>
          <a:lstStyle/>
          <a:p>
            <a:fld id="{6321E45F-0BD3-475B-89BE-F0EEE9E5622E}" type="slidenum">
              <a:rPr lang="pt-BR" smtClean="0"/>
              <a:pPr/>
              <a:t>2</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O nadador japonês </a:t>
            </a:r>
            <a:r>
              <a:rPr lang="pt-BR" dirty="0" err="1" smtClean="0"/>
              <a:t>Furuashi</a:t>
            </a:r>
            <a:r>
              <a:rPr lang="pt-BR" dirty="0" smtClean="0"/>
              <a:t>, um dos peixes voadores, veio ao Brasil em 1954,</a:t>
            </a:r>
            <a:r>
              <a:rPr lang="pt-BR" baseline="0" dirty="0" smtClean="0"/>
              <a:t> durante </a:t>
            </a:r>
            <a:r>
              <a:rPr lang="pt-BR" baseline="0" dirty="0" err="1" smtClean="0"/>
              <a:t>asfestividades</a:t>
            </a:r>
            <a:r>
              <a:rPr lang="pt-BR" baseline="0" dirty="0" smtClean="0"/>
              <a:t> dos 400 anos de SP,teve </a:t>
            </a:r>
            <a:r>
              <a:rPr lang="pt-BR" baseline="0" dirty="0" err="1" smtClean="0"/>
              <a:t>poliomelite</a:t>
            </a:r>
            <a:r>
              <a:rPr lang="pt-BR" baseline="0" dirty="0" smtClean="0"/>
              <a:t> aos 12 anos e começou a fazer a natação </a:t>
            </a:r>
            <a:r>
              <a:rPr lang="pt-BR" baseline="0" dirty="0" err="1" smtClean="0"/>
              <a:t>terapeutica</a:t>
            </a:r>
            <a:r>
              <a:rPr lang="pt-BR" baseline="0" dirty="0" smtClean="0"/>
              <a:t> e chegou a ser um campeão mundial.</a:t>
            </a:r>
            <a:endParaRPr lang="pt-BR" dirty="0"/>
          </a:p>
        </p:txBody>
      </p:sp>
      <p:sp>
        <p:nvSpPr>
          <p:cNvPr id="4" name="Espaço Reservado para Número de Slide 3"/>
          <p:cNvSpPr>
            <a:spLocks noGrp="1"/>
          </p:cNvSpPr>
          <p:nvPr>
            <p:ph type="sldNum" sz="quarter" idx="10"/>
          </p:nvPr>
        </p:nvSpPr>
        <p:spPr/>
        <p:txBody>
          <a:bodyPr/>
          <a:lstStyle/>
          <a:p>
            <a:fld id="{6321E45F-0BD3-475B-89BE-F0EEE9E5622E}" type="slidenum">
              <a:rPr lang="pt-BR" smtClean="0"/>
              <a:pPr/>
              <a:t>26</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Otites- SECAR</a:t>
            </a:r>
            <a:r>
              <a:rPr lang="pt-BR" baseline="0" dirty="0" smtClean="0"/>
              <a:t> BEM O OUVIDO E COLOCAR ALCOOL BORICADO A 2%</a:t>
            </a:r>
            <a:endParaRPr lang="pt-BR" dirty="0"/>
          </a:p>
        </p:txBody>
      </p:sp>
      <p:sp>
        <p:nvSpPr>
          <p:cNvPr id="4" name="Espaço Reservado para Número de Slide 3"/>
          <p:cNvSpPr>
            <a:spLocks noGrp="1"/>
          </p:cNvSpPr>
          <p:nvPr>
            <p:ph type="sldNum" sz="quarter" idx="10"/>
          </p:nvPr>
        </p:nvSpPr>
        <p:spPr/>
        <p:txBody>
          <a:bodyPr/>
          <a:lstStyle/>
          <a:p>
            <a:fld id="{6321E45F-0BD3-475B-89BE-F0EEE9E5622E}" type="slidenum">
              <a:rPr lang="pt-BR" smtClean="0"/>
              <a:pPr/>
              <a:t>27</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321E45F-0BD3-475B-89BE-F0EEE9E5622E}" type="slidenum">
              <a:rPr lang="pt-BR" smtClean="0"/>
              <a:pPr/>
              <a:t>28</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latin typeface="Iskoola Pota" pitchFamily="34" charset="0"/>
                <a:cs typeface="Iskoola Pota" pitchFamily="34" charset="0"/>
              </a:rPr>
              <a:t>Entende-se   por   afogamento   a   aspiração   de   líquido   não   corporal  causando asfixia, o  que pode  se  dar  pela aspiração  de água, causando um </a:t>
            </a:r>
            <a:r>
              <a:rPr lang="pt-BR" dirty="0" err="1" smtClean="0">
                <a:latin typeface="Iskoola Pota" pitchFamily="34" charset="0"/>
                <a:cs typeface="Iskoola Pota" pitchFamily="34" charset="0"/>
              </a:rPr>
              <a:t>encharcamento</a:t>
            </a:r>
            <a:r>
              <a:rPr lang="pt-BR" dirty="0" smtClean="0">
                <a:latin typeface="Iskoola Pota" pitchFamily="34" charset="0"/>
                <a:cs typeface="Iskoola Pota" pitchFamily="34" charset="0"/>
              </a:rPr>
              <a:t> dos alvéolos pulmonares, ou causando um espasmo da glote, que pode vir a fechar-se violentamente obstruindo a passagem do ar pelas vias aéreas, sendo que tais espasmos tão violentos são extremamente raros.</a:t>
            </a:r>
          </a:p>
          <a:p>
            <a:r>
              <a:rPr lang="pt-BR" dirty="0" smtClean="0">
                <a:latin typeface="Iskoola Pota" pitchFamily="34" charset="0"/>
                <a:cs typeface="Iskoola Pota" pitchFamily="34" charset="0"/>
              </a:rPr>
              <a:t>Em caso de </a:t>
            </a:r>
            <a:r>
              <a:rPr lang="pt-BR" dirty="0" err="1" smtClean="0">
                <a:latin typeface="Iskoola Pota" pitchFamily="34" charset="0"/>
                <a:cs typeface="Iskoola Pota" pitchFamily="34" charset="0"/>
              </a:rPr>
              <a:t>anóxia</a:t>
            </a:r>
            <a:r>
              <a:rPr lang="pt-BR" dirty="0" smtClean="0">
                <a:latin typeface="Iskoola Pota" pitchFamily="34" charset="0"/>
                <a:cs typeface="Iskoola Pota" pitchFamily="34" charset="0"/>
              </a:rPr>
              <a:t>, as células do coração podem resistir de 5 </a:t>
            </a:r>
            <a:r>
              <a:rPr lang="pt-BR" dirty="0" err="1" smtClean="0">
                <a:latin typeface="Iskoola Pota" pitchFamily="34" charset="0"/>
                <a:cs typeface="Iskoola Pota" pitchFamily="34" charset="0"/>
              </a:rPr>
              <a:t>min</a:t>
            </a:r>
            <a:r>
              <a:rPr lang="pt-BR" dirty="0" smtClean="0">
                <a:latin typeface="Iskoola Pota" pitchFamily="34" charset="0"/>
                <a:cs typeface="Iskoola Pota" pitchFamily="34" charset="0"/>
              </a:rPr>
              <a:t> até 01 hora, mas os neurônios, que são as células cerebrais, não resistem mais que 3 a 5 min.</a:t>
            </a:r>
            <a:endParaRPr lang="pt-BR" dirty="0"/>
          </a:p>
        </p:txBody>
      </p:sp>
      <p:sp>
        <p:nvSpPr>
          <p:cNvPr id="4" name="Espaço Reservado para Número de Slide 3"/>
          <p:cNvSpPr>
            <a:spLocks noGrp="1"/>
          </p:cNvSpPr>
          <p:nvPr>
            <p:ph type="sldNum" sz="quarter" idx="10"/>
          </p:nvPr>
        </p:nvSpPr>
        <p:spPr/>
        <p:txBody>
          <a:bodyPr/>
          <a:lstStyle/>
          <a:p>
            <a:fld id="{462BE20F-AB7A-43EE-B20A-475EDBDEBA07}" type="slidenum">
              <a:rPr lang="pt-BR" smtClean="0"/>
              <a:pPr/>
              <a:t>29</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62BE20F-AB7A-43EE-B20A-475EDBDEBA07}" type="slidenum">
              <a:rPr lang="pt-BR" smtClean="0"/>
              <a:pPr/>
              <a:t>34</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Iniciantes pequenos, necessitam de piscina rasa, iniciantes em propulsão necessitam de profundidade, mas devem ser capazes de tocar o pé no chão, nadadores em </a:t>
            </a:r>
            <a:r>
              <a:rPr lang="pt-BR" dirty="0" err="1" smtClean="0"/>
              <a:t>aperf</a:t>
            </a:r>
            <a:r>
              <a:rPr lang="pt-BR" dirty="0" smtClean="0"/>
              <a:t>. Necessitam de espaço e profundidade suficiente para saltar, nadar, virar e praticar muitas outras habilidades aquáticas.</a:t>
            </a:r>
          </a:p>
          <a:p>
            <a:r>
              <a:rPr lang="pt-BR" sz="1200" kern="1200" dirty="0" smtClean="0">
                <a:solidFill>
                  <a:schemeClr val="tx1"/>
                </a:solidFill>
                <a:latin typeface="+mn-lt"/>
                <a:ea typeface="+mn-ea"/>
                <a:cs typeface="+mn-cs"/>
              </a:rPr>
              <a:t>Nas fazes iniciais do aprendizado a presença do professor dentro da água junto com os alunos é um fator </a:t>
            </a:r>
            <a:r>
              <a:rPr lang="pt-BR" sz="1200" kern="1200" dirty="0" err="1" smtClean="0">
                <a:solidFill>
                  <a:schemeClr val="tx1"/>
                </a:solidFill>
                <a:latin typeface="+mn-lt"/>
                <a:ea typeface="+mn-ea"/>
                <a:cs typeface="+mn-cs"/>
              </a:rPr>
              <a:t>motivante</a:t>
            </a:r>
            <a:r>
              <a:rPr lang="pt-BR" sz="1200" kern="1200" dirty="0" smtClean="0">
                <a:solidFill>
                  <a:schemeClr val="tx1"/>
                </a:solidFill>
                <a:latin typeface="+mn-lt"/>
                <a:ea typeface="+mn-ea"/>
                <a:cs typeface="+mn-cs"/>
              </a:rPr>
              <a:t> para os mesmos, além de permitir a visualização de algumas imperfeições na realização dos movimentos que não são vistas de fora da piscina. Nesta faze a confiança que os alunos têm no professor é de fundamental importância para o aprendizado e a adaptação ao novo ambiente (PALMER, 1990). Se o aluno não confia em seu professor terá grandes dificuldades de realizar exercícios de respiração, flutuação ou deslize, que são o fundamento para o aprendizado de qualquer estilo de nado. Quando os alunos já apresentam boa técnica e autoconfiança dentro do meio líquido, a presença do professor dentro da água ainda é necessária, só que agora com a finalidade de aperfeiçoamento da técnica, principalmente para melhorar o rendimento de atletas.</a:t>
            </a:r>
          </a:p>
        </p:txBody>
      </p:sp>
      <p:sp>
        <p:nvSpPr>
          <p:cNvPr id="4" name="Espaço Reservado para Número de Slide 3"/>
          <p:cNvSpPr>
            <a:spLocks noGrp="1"/>
          </p:cNvSpPr>
          <p:nvPr>
            <p:ph type="sldNum" sz="quarter" idx="10"/>
          </p:nvPr>
        </p:nvSpPr>
        <p:spPr/>
        <p:txBody>
          <a:bodyPr/>
          <a:lstStyle/>
          <a:p>
            <a:fld id="{6321E45F-0BD3-475B-89BE-F0EEE9E5622E}" type="slidenum">
              <a:rPr lang="pt-BR" smtClean="0"/>
              <a:pPr/>
              <a:t>3</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    A largura, o tamanho e a profundidade da piscina são fatores a serem levados em consideração no planejamento das aulas. Os iniciantes precisam de piscina rasa, com um local que possibilite experiências variadas e que traga confiança aos mesmos. Os alunos (em estágio de aprendizagem da propulsão) necessitam de profundidade para nadar, mas também devem ser capazes de ficar de pé com apoio dos pés para que se sintam mais seguros e confiantes (PALMER, 1990).</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    Em piscinas onde são utilizadas raias, deve-se garantir que as mesmas não se romperão e que estejam em bom estado, para segurança dos alunos. Os nadadores usam freqüentemente as raias para apoio quando se sentem aflitos ou cansados; é essencial que elas estejam seguramente fixadas e capazes de sustentar os nadadores (PALMER, 1990).</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smtClean="0">
              <a:solidFill>
                <a:schemeClr val="tx1"/>
              </a:solidFill>
              <a:latin typeface="+mn-lt"/>
              <a:ea typeface="+mn-ea"/>
              <a:cs typeface="+mn-cs"/>
            </a:endParaRPr>
          </a:p>
          <a:p>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6321E45F-0BD3-475B-89BE-F0EEE9E5622E}" type="slidenum">
              <a:rPr lang="pt-BR" smtClean="0"/>
              <a:pPr/>
              <a:t>4</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    Diversificar os exercícios através da utilização de utensílios diversos pode ser uma boa forma de motivação e de facilitação do aprendizado. Materiais como pranchas, pés de pato, palmares e espaguetes podem servir tanto para facilitar a flutuação quanto para melhorar a propulsão e a percepção do gesto motor correto. A principal vantagem dos materiais auxiliares artificiais é dar mobilidade e liberdade imediata na água. Quando o iniciante não precisa estar com medo de afundar, sua atenção pode estar voltada para a aprendizagem da natação (PALMER, 1990). Embora muitas vezes proporcionem benefícios à aprendizagem da natação e possam ser utilizados até mesmo como agentes motivadores, os materiais podem contribuir para um atraso e déficits na aprendizagem, pois o medo, a dificuldade de aprendizado e o uso </a:t>
            </a:r>
            <a:r>
              <a:rPr lang="pt-BR" sz="1200" kern="1200" dirty="0" err="1" smtClean="0">
                <a:solidFill>
                  <a:schemeClr val="tx1"/>
                </a:solidFill>
                <a:latin typeface="+mn-lt"/>
                <a:ea typeface="+mn-ea"/>
                <a:cs typeface="+mn-cs"/>
              </a:rPr>
              <a:t>frequente</a:t>
            </a:r>
            <a:r>
              <a:rPr lang="pt-BR" sz="1200" kern="1200" dirty="0" smtClean="0">
                <a:solidFill>
                  <a:schemeClr val="tx1"/>
                </a:solidFill>
                <a:latin typeface="+mn-lt"/>
                <a:ea typeface="+mn-ea"/>
                <a:cs typeface="+mn-cs"/>
              </a:rPr>
              <a:t> destes pode resultar em um aluno dependente de materiais, fazendo destes “muletas de nado”. Isto acontece em casos como no uso freqüente do pé-de-pato, em que alunos com deficiência na propulsão de pernas fazem do material ferramenta essencial para o desenvolvimento das aulas; no uso da prancha, e a dependência dela para desenvolver um trabalho de pernas; no uso do espaguete e a dependência do mesmo para atividades de flutuação.</a:t>
            </a:r>
          </a:p>
          <a:p>
            <a:r>
              <a:rPr lang="pt-BR" sz="1200" kern="1200" dirty="0" smtClean="0">
                <a:solidFill>
                  <a:schemeClr val="tx1"/>
                </a:solidFill>
                <a:latin typeface="+mn-lt"/>
                <a:ea typeface="+mn-ea"/>
                <a:cs typeface="+mn-cs"/>
              </a:rPr>
              <a:t>A forma de explicar a atividade também tem peso considerável para o aprendizado. Explicações rápidas e com linguagem simples são as melhores, ou seja, deve-se falar lenta e claramente, usando palavras e frases adequadas ao nível dos alunos (PALMER, 1990). Geralmente quando as explicações são muito longas, muitas das informações são perdidas pelo aluno. Humildade é uma forma de demonstrar conhecimento, querer passar uma imagem de intelectual e utilizar palavras rebuscadas não trazem resultados favoráveis. Dominar o conteúdo é imprescindível, mas saber transmitir o conteúdo é mais importante</a:t>
            </a:r>
            <a:endParaRPr lang="pt-BR" dirty="0"/>
          </a:p>
        </p:txBody>
      </p:sp>
      <p:sp>
        <p:nvSpPr>
          <p:cNvPr id="4" name="Espaço Reservado para Número de Slide 3"/>
          <p:cNvSpPr>
            <a:spLocks noGrp="1"/>
          </p:cNvSpPr>
          <p:nvPr>
            <p:ph type="sldNum" sz="quarter" idx="10"/>
          </p:nvPr>
        </p:nvSpPr>
        <p:spPr/>
        <p:txBody>
          <a:bodyPr/>
          <a:lstStyle/>
          <a:p>
            <a:fld id="{6321E45F-0BD3-475B-89BE-F0EEE9E5622E}" type="slidenum">
              <a:rPr lang="pt-BR" smtClean="0"/>
              <a:pPr/>
              <a:t>5</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321E45F-0BD3-475B-89BE-F0EEE9E5622E}" type="slidenum">
              <a:rPr lang="pt-BR" smtClean="0"/>
              <a:pPr/>
              <a:t>18</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321E45F-0BD3-475B-89BE-F0EEE9E5622E}" type="slidenum">
              <a:rPr lang="pt-BR" smtClean="0"/>
              <a:pPr/>
              <a:t>19</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Fase inicial do movimento, quando chegar</a:t>
            </a:r>
            <a:r>
              <a:rPr lang="pt-BR" baseline="0" dirty="0" smtClean="0"/>
              <a:t> próximo ao movimento rudimentar mudar a prática para </a:t>
            </a:r>
            <a:r>
              <a:rPr lang="pt-BR" baseline="0" dirty="0" err="1" smtClean="0"/>
              <a:t>randomica</a:t>
            </a:r>
            <a:endParaRPr lang="pt-BR" dirty="0"/>
          </a:p>
        </p:txBody>
      </p:sp>
      <p:sp>
        <p:nvSpPr>
          <p:cNvPr id="4" name="Espaço Reservado para Número de Slide 3"/>
          <p:cNvSpPr>
            <a:spLocks noGrp="1"/>
          </p:cNvSpPr>
          <p:nvPr>
            <p:ph type="sldNum" sz="quarter" idx="10"/>
          </p:nvPr>
        </p:nvSpPr>
        <p:spPr/>
        <p:txBody>
          <a:bodyPr/>
          <a:lstStyle/>
          <a:p>
            <a:fld id="{6321E45F-0BD3-475B-89BE-F0EEE9E5622E}" type="slidenum">
              <a:rPr lang="pt-BR" smtClean="0"/>
              <a:pPr/>
              <a:t>20</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321E45F-0BD3-475B-89BE-F0EEE9E5622E}" type="slidenum">
              <a:rPr lang="pt-BR" smtClean="0"/>
              <a:pPr/>
              <a:t>21</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321E45F-0BD3-475B-89BE-F0EEE9E5622E}" type="slidenum">
              <a:rPr lang="pt-BR" smtClean="0"/>
              <a:pPr/>
              <a:t>22</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8F98D0E4-9976-4727-A06D-6EF7398B0CB0}" type="datetimeFigureOut">
              <a:rPr lang="pt-BR" smtClean="0"/>
              <a:pPr/>
              <a:t>17/09/2017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26FCDD9-B728-4468-8D01-0516315328AC}"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F98D0E4-9976-4727-A06D-6EF7398B0CB0}" type="datetimeFigureOut">
              <a:rPr lang="pt-BR" smtClean="0"/>
              <a:pPr/>
              <a:t>17/09/2017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26FCDD9-B728-4468-8D01-0516315328AC}"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F98D0E4-9976-4727-A06D-6EF7398B0CB0}" type="datetimeFigureOut">
              <a:rPr lang="pt-BR" smtClean="0"/>
              <a:pPr/>
              <a:t>17/09/2017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26FCDD9-B728-4468-8D01-0516315328AC}"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F98D0E4-9976-4727-A06D-6EF7398B0CB0}" type="datetimeFigureOut">
              <a:rPr lang="pt-BR" smtClean="0"/>
              <a:pPr/>
              <a:t>17/09/2017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26FCDD9-B728-4468-8D01-0516315328AC}"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8F98D0E4-9976-4727-A06D-6EF7398B0CB0}" type="datetimeFigureOut">
              <a:rPr lang="pt-BR" smtClean="0"/>
              <a:pPr/>
              <a:t>17/09/2017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26FCDD9-B728-4468-8D01-0516315328AC}"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8F98D0E4-9976-4727-A06D-6EF7398B0CB0}" type="datetimeFigureOut">
              <a:rPr lang="pt-BR" smtClean="0"/>
              <a:pPr/>
              <a:t>17/09/2017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26FCDD9-B728-4468-8D01-0516315328AC}"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8F98D0E4-9976-4727-A06D-6EF7398B0CB0}" type="datetimeFigureOut">
              <a:rPr lang="pt-BR" smtClean="0"/>
              <a:pPr/>
              <a:t>17/09/2017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26FCDD9-B728-4468-8D01-0516315328AC}"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8F98D0E4-9976-4727-A06D-6EF7398B0CB0}" type="datetimeFigureOut">
              <a:rPr lang="pt-BR" smtClean="0"/>
              <a:pPr/>
              <a:t>17/09/2017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26FCDD9-B728-4468-8D01-0516315328AC}"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F98D0E4-9976-4727-A06D-6EF7398B0CB0}" type="datetimeFigureOut">
              <a:rPr lang="pt-BR" smtClean="0"/>
              <a:pPr/>
              <a:t>17/09/2017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26FCDD9-B728-4468-8D01-0516315328AC}"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8F98D0E4-9976-4727-A06D-6EF7398B0CB0}" type="datetimeFigureOut">
              <a:rPr lang="pt-BR" smtClean="0"/>
              <a:pPr/>
              <a:t>17/09/2017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26FCDD9-B728-4468-8D01-0516315328AC}"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8F98D0E4-9976-4727-A06D-6EF7398B0CB0}" type="datetimeFigureOut">
              <a:rPr lang="pt-BR" smtClean="0"/>
              <a:pPr/>
              <a:t>17/09/2017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26FCDD9-B728-4468-8D01-0516315328AC}"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8D0E4-9976-4727-A06D-6EF7398B0CB0}" type="datetimeFigureOut">
              <a:rPr lang="pt-BR" smtClean="0"/>
              <a:pPr/>
              <a:t>17/09/2017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FCDD9-B728-4468-8D01-0516315328AC}"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2.jpeg"/><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1.jpeg"/><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5" Type="http://schemas.openxmlformats.org/officeDocument/2006/relationships/image" Target="../media/image63.jpeg"/><Relationship Id="rId4" Type="http://schemas.openxmlformats.org/officeDocument/2006/relationships/image" Target="../media/image6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image" Target="../media/image2.jpe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a:p>
        </p:txBody>
      </p:sp>
      <p:sp>
        <p:nvSpPr>
          <p:cNvPr id="3" name="Subtítulo 2"/>
          <p:cNvSpPr>
            <a:spLocks noGrp="1"/>
          </p:cNvSpPr>
          <p:nvPr>
            <p:ph type="subTitle" idx="1"/>
          </p:nvPr>
        </p:nvSpPr>
        <p:spPr/>
        <p:txBody>
          <a:bodyPr/>
          <a:lstStyle/>
          <a:p>
            <a:endParaRPr lang="pt-BR"/>
          </a:p>
        </p:txBody>
      </p:sp>
      <p:pic>
        <p:nvPicPr>
          <p:cNvPr id="1026" name="Picture 2" descr="C:\Users\Silvana\Desktop\images (6).jpg"/>
          <p:cNvPicPr>
            <a:picLocks noChangeAspect="1" noChangeArrowheads="1"/>
          </p:cNvPicPr>
          <p:nvPr/>
        </p:nvPicPr>
        <p:blipFill>
          <a:blip r:embed="rId2" cstate="print">
            <a:lum bright="-10000"/>
          </a:blip>
          <a:srcRect/>
          <a:stretch>
            <a:fillRect/>
          </a:stretch>
        </p:blipFill>
        <p:spPr bwMode="auto">
          <a:xfrm>
            <a:off x="-5891" y="0"/>
            <a:ext cx="9149891" cy="6858000"/>
          </a:xfrm>
          <a:prstGeom prst="rect">
            <a:avLst/>
          </a:prstGeom>
          <a:ln>
            <a:noFill/>
          </a:ln>
          <a:effectLst>
            <a:glow rad="63500">
              <a:schemeClr val="accent1">
                <a:satMod val="175000"/>
                <a:alpha val="40000"/>
              </a:schemeClr>
            </a:glow>
            <a:softEdge rad="112500"/>
          </a:effectLst>
        </p:spPr>
      </p:pic>
      <p:sp>
        <p:nvSpPr>
          <p:cNvPr id="6" name="CaixaDeTexto 5"/>
          <p:cNvSpPr txBox="1"/>
          <p:nvPr/>
        </p:nvSpPr>
        <p:spPr>
          <a:xfrm>
            <a:off x="251520" y="1196752"/>
            <a:ext cx="8892480" cy="1938992"/>
          </a:xfrm>
          <a:prstGeom prst="rect">
            <a:avLst/>
          </a:prstGeom>
          <a:noFill/>
        </p:spPr>
        <p:txBody>
          <a:bodyPr wrap="square" rtlCol="0">
            <a:spAutoFit/>
          </a:bodyPr>
          <a:lstStyle/>
          <a:p>
            <a:pPr algn="ctr"/>
            <a:r>
              <a:rPr lang="pt-BR" sz="6000" b="1" dirty="0" smtClean="0">
                <a:solidFill>
                  <a:schemeClr val="bg1"/>
                </a:solidFill>
                <a:latin typeface="Gill Sans MT" pitchFamily="34" charset="0"/>
              </a:rPr>
              <a:t>Metodologias da natação</a:t>
            </a:r>
            <a:endParaRPr lang="pt-BR" sz="6000" b="1" dirty="0">
              <a:solidFill>
                <a:schemeClr val="bg1"/>
              </a:solidFill>
              <a:latin typeface="Gill Sans MT" pitchFamily="34" charset="0"/>
            </a:endParaRPr>
          </a:p>
        </p:txBody>
      </p:sp>
      <p:sp>
        <p:nvSpPr>
          <p:cNvPr id="7" name="CaixaDeTexto 6"/>
          <p:cNvSpPr txBox="1"/>
          <p:nvPr/>
        </p:nvSpPr>
        <p:spPr>
          <a:xfrm>
            <a:off x="323528" y="5589240"/>
            <a:ext cx="8496944" cy="646331"/>
          </a:xfrm>
          <a:prstGeom prst="rect">
            <a:avLst/>
          </a:prstGeom>
          <a:noFill/>
        </p:spPr>
        <p:txBody>
          <a:bodyPr wrap="square" rtlCol="0">
            <a:spAutoFit/>
          </a:bodyPr>
          <a:lstStyle/>
          <a:p>
            <a:r>
              <a:rPr lang="pt-BR" sz="3600" b="1" dirty="0" smtClean="0">
                <a:solidFill>
                  <a:schemeClr val="bg1"/>
                </a:solidFill>
                <a:latin typeface="Gill Sans MT" pitchFamily="34" charset="0"/>
              </a:rPr>
              <a:t>Prof.ª Dr.ª Silvana Nóbrega Gomes</a:t>
            </a:r>
            <a:endParaRPr lang="pt-BR" sz="3600" b="1" dirty="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0" y="332656"/>
            <a:ext cx="2195736"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bg1">
                    <a:lumMod val="50000"/>
                  </a:schemeClr>
                </a:solidFill>
              </a:rPr>
              <a:t>A PISCINA DE APRENDIZAGEM</a:t>
            </a:r>
          </a:p>
          <a:p>
            <a:endParaRPr lang="pt-BR" sz="1600" b="1" dirty="0">
              <a:solidFill>
                <a:schemeClr val="tx1"/>
              </a:solidFill>
              <a:latin typeface="Gill Sans MT" pitchFamily="34" charset="0"/>
            </a:endParaRPr>
          </a:p>
        </p:txBody>
      </p:sp>
      <p:sp>
        <p:nvSpPr>
          <p:cNvPr id="10" name="Retângulo de cantos arredondados 9"/>
          <p:cNvSpPr/>
          <p:nvPr/>
        </p:nvSpPr>
        <p:spPr>
          <a:xfrm>
            <a:off x="2339752" y="332656"/>
            <a:ext cx="2123728"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lumMod val="50000"/>
                  </a:schemeClr>
                </a:solidFill>
              </a:rPr>
              <a:t>PRINCÍPIOS FÍSICOS DA ÁGUA</a:t>
            </a:r>
            <a:endParaRPr lang="pt-BR" dirty="0">
              <a:solidFill>
                <a:schemeClr val="bg1">
                  <a:lumMod val="50000"/>
                </a:schemeClr>
              </a:solidFill>
            </a:endParaRPr>
          </a:p>
        </p:txBody>
      </p:sp>
      <p:sp>
        <p:nvSpPr>
          <p:cNvPr id="11" name="Retângulo de cantos arredondados 10"/>
          <p:cNvSpPr/>
          <p:nvPr/>
        </p:nvSpPr>
        <p:spPr>
          <a:xfrm>
            <a:off x="4716016" y="332656"/>
            <a:ext cx="4213702"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EMPUXO</a:t>
            </a:r>
            <a:endParaRPr lang="pt-BR" b="1" dirty="0">
              <a:solidFill>
                <a:schemeClr val="tx1"/>
              </a:solidFill>
            </a:endParaRPr>
          </a:p>
        </p:txBody>
      </p:sp>
      <p:sp>
        <p:nvSpPr>
          <p:cNvPr id="17" name="Espaço Reservado para Rodapé 16"/>
          <p:cNvSpPr>
            <a:spLocks noGrp="1"/>
          </p:cNvSpPr>
          <p:nvPr>
            <p:ph type="ftr" sz="quarter" idx="11"/>
          </p:nvPr>
        </p:nvSpPr>
        <p:spPr/>
        <p:txBody>
          <a:bodyPr/>
          <a:lstStyle/>
          <a:p>
            <a:r>
              <a:rPr lang="pt-BR" smtClean="0"/>
              <a:t>Profª Drª Silvana Nóbrega Gomes</a:t>
            </a:r>
            <a:endParaRPr lang="pt-BR"/>
          </a:p>
        </p:txBody>
      </p:sp>
      <p:pic>
        <p:nvPicPr>
          <p:cNvPr id="12" name="Picture 2"/>
          <p:cNvPicPr>
            <a:picLocks noChangeAspect="1" noChangeArrowheads="1"/>
          </p:cNvPicPr>
          <p:nvPr/>
        </p:nvPicPr>
        <p:blipFill>
          <a:blip r:embed="rId3" cstate="print"/>
          <a:srcRect/>
          <a:stretch>
            <a:fillRect/>
          </a:stretch>
        </p:blipFill>
        <p:spPr bwMode="auto">
          <a:xfrm>
            <a:off x="642910" y="1857364"/>
            <a:ext cx="7858125" cy="42053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0" y="332656"/>
            <a:ext cx="2195736"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bg1">
                    <a:lumMod val="50000"/>
                  </a:schemeClr>
                </a:solidFill>
              </a:rPr>
              <a:t>A PISCINA DE APRENDIZAGEM</a:t>
            </a:r>
          </a:p>
          <a:p>
            <a:endParaRPr lang="pt-BR" sz="1600" b="1" dirty="0">
              <a:solidFill>
                <a:schemeClr val="tx1"/>
              </a:solidFill>
              <a:latin typeface="Gill Sans MT" pitchFamily="34" charset="0"/>
            </a:endParaRPr>
          </a:p>
        </p:txBody>
      </p:sp>
      <p:sp>
        <p:nvSpPr>
          <p:cNvPr id="10" name="Retângulo de cantos arredondados 9"/>
          <p:cNvSpPr/>
          <p:nvPr/>
        </p:nvSpPr>
        <p:spPr>
          <a:xfrm>
            <a:off x="2339752" y="332656"/>
            <a:ext cx="2123728"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bg1">
                    <a:lumMod val="50000"/>
                  </a:schemeClr>
                </a:solidFill>
              </a:rPr>
              <a:t>PRINCÍPIOS FÍSICOS DA ÁGUA</a:t>
            </a:r>
            <a:endParaRPr lang="pt-BR" b="1" dirty="0">
              <a:solidFill>
                <a:schemeClr val="bg1">
                  <a:lumMod val="50000"/>
                </a:schemeClr>
              </a:solidFill>
            </a:endParaRPr>
          </a:p>
        </p:txBody>
      </p:sp>
      <p:sp>
        <p:nvSpPr>
          <p:cNvPr id="11" name="Retângulo de cantos arredondados 10"/>
          <p:cNvSpPr/>
          <p:nvPr/>
        </p:nvSpPr>
        <p:spPr>
          <a:xfrm>
            <a:off x="4716016" y="332656"/>
            <a:ext cx="4213702"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PRESSÃO HIDROSTÁTICA</a:t>
            </a:r>
            <a:endParaRPr lang="pt-BR" b="1" dirty="0">
              <a:solidFill>
                <a:schemeClr val="tx1"/>
              </a:solidFill>
            </a:endParaRPr>
          </a:p>
        </p:txBody>
      </p:sp>
      <p:sp>
        <p:nvSpPr>
          <p:cNvPr id="17" name="Espaço Reservado para Rodapé 16"/>
          <p:cNvSpPr>
            <a:spLocks noGrp="1"/>
          </p:cNvSpPr>
          <p:nvPr>
            <p:ph type="ftr" sz="quarter" idx="11"/>
          </p:nvPr>
        </p:nvSpPr>
        <p:spPr/>
        <p:txBody>
          <a:bodyPr/>
          <a:lstStyle/>
          <a:p>
            <a:r>
              <a:rPr lang="pt-BR" smtClean="0"/>
              <a:t>Profª Drª Silvana Nóbrega Gomes</a:t>
            </a:r>
            <a:endParaRPr lang="pt-BR"/>
          </a:p>
        </p:txBody>
      </p:sp>
      <p:sp>
        <p:nvSpPr>
          <p:cNvPr id="7" name="Retângulo 6"/>
          <p:cNvSpPr/>
          <p:nvPr/>
        </p:nvSpPr>
        <p:spPr>
          <a:xfrm>
            <a:off x="357158" y="2500306"/>
            <a:ext cx="4572000" cy="2542363"/>
          </a:xfrm>
          <a:prstGeom prst="rect">
            <a:avLst/>
          </a:prstGeom>
        </p:spPr>
        <p:txBody>
          <a:bodyPr>
            <a:spAutoFit/>
          </a:bodyPr>
          <a:lstStyle/>
          <a:p>
            <a:pPr algn="just">
              <a:lnSpc>
                <a:spcPct val="150000"/>
              </a:lnSpc>
            </a:pPr>
            <a:r>
              <a:rPr lang="pt-BR" dirty="0" smtClean="0"/>
              <a:t>A lei de Pascal afirma que a pressão do líquido é exercida igualmente sobre todas as áreas da superfície de um corpo imerso em repouso, a uma dada profundidade.  Essa pressão aumenta com a densidade do líquido e com sua profundidade. </a:t>
            </a:r>
            <a:endParaRPr lang="pt-BR" dirty="0"/>
          </a:p>
        </p:txBody>
      </p:sp>
      <p:pic>
        <p:nvPicPr>
          <p:cNvPr id="8" name="Picture 3" descr="C:\Users\Silvana pc\Desktop\hidro 2.png"/>
          <p:cNvPicPr>
            <a:picLocks noChangeAspect="1" noChangeArrowheads="1"/>
          </p:cNvPicPr>
          <p:nvPr/>
        </p:nvPicPr>
        <p:blipFill>
          <a:blip r:embed="rId3" cstate="print"/>
          <a:srcRect/>
          <a:stretch>
            <a:fillRect/>
          </a:stretch>
        </p:blipFill>
        <p:spPr bwMode="auto">
          <a:xfrm>
            <a:off x="5286380" y="2000240"/>
            <a:ext cx="3357586" cy="3786214"/>
          </a:xfrm>
          <a:prstGeom prst="rect">
            <a:avLst/>
          </a:prstGeom>
          <a:noFill/>
        </p:spPr>
      </p:pic>
      <p:pic>
        <p:nvPicPr>
          <p:cNvPr id="9" name="Picture 3" descr="C:\Users\Silvana pc\Desktop\images21.jpg"/>
          <p:cNvPicPr>
            <a:picLocks noChangeAspect="1" noChangeArrowheads="1"/>
          </p:cNvPicPr>
          <p:nvPr/>
        </p:nvPicPr>
        <p:blipFill>
          <a:blip r:embed="rId4" cstate="print"/>
          <a:srcRect/>
          <a:stretch>
            <a:fillRect/>
          </a:stretch>
        </p:blipFill>
        <p:spPr bwMode="auto">
          <a:xfrm>
            <a:off x="428596" y="1928802"/>
            <a:ext cx="4714908" cy="44291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0" y="332656"/>
            <a:ext cx="2195736"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bg1">
                    <a:lumMod val="50000"/>
                  </a:schemeClr>
                </a:solidFill>
              </a:rPr>
              <a:t>A PISCINA DE APRENDIZAGEM</a:t>
            </a:r>
          </a:p>
          <a:p>
            <a:endParaRPr lang="pt-BR" sz="1600" b="1" dirty="0">
              <a:solidFill>
                <a:schemeClr val="tx1"/>
              </a:solidFill>
              <a:latin typeface="Gill Sans MT" pitchFamily="34" charset="0"/>
            </a:endParaRPr>
          </a:p>
        </p:txBody>
      </p:sp>
      <p:sp>
        <p:nvSpPr>
          <p:cNvPr id="10" name="Retângulo de cantos arredondados 9"/>
          <p:cNvSpPr/>
          <p:nvPr/>
        </p:nvSpPr>
        <p:spPr>
          <a:xfrm>
            <a:off x="2339752" y="332656"/>
            <a:ext cx="2123728"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lumMod val="50000"/>
                  </a:schemeClr>
                </a:solidFill>
              </a:rPr>
              <a:t>PRINCÍPIOS FÍSICOS DA ÁGUA</a:t>
            </a:r>
            <a:endParaRPr lang="pt-BR" dirty="0">
              <a:solidFill>
                <a:schemeClr val="bg1">
                  <a:lumMod val="50000"/>
                </a:schemeClr>
              </a:solidFill>
            </a:endParaRPr>
          </a:p>
        </p:txBody>
      </p:sp>
      <p:sp>
        <p:nvSpPr>
          <p:cNvPr id="11" name="Retângulo de cantos arredondados 10"/>
          <p:cNvSpPr/>
          <p:nvPr/>
        </p:nvSpPr>
        <p:spPr>
          <a:xfrm>
            <a:off x="4716016" y="332656"/>
            <a:ext cx="4213702"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RESISTÊNCIA</a:t>
            </a:r>
            <a:endParaRPr lang="pt-BR" b="1" dirty="0">
              <a:solidFill>
                <a:schemeClr val="tx1"/>
              </a:solidFill>
            </a:endParaRPr>
          </a:p>
        </p:txBody>
      </p:sp>
      <p:sp>
        <p:nvSpPr>
          <p:cNvPr id="17" name="Espaço Reservado para Rodapé 16"/>
          <p:cNvSpPr>
            <a:spLocks noGrp="1"/>
          </p:cNvSpPr>
          <p:nvPr>
            <p:ph type="ftr" sz="quarter" idx="11"/>
          </p:nvPr>
        </p:nvSpPr>
        <p:spPr/>
        <p:txBody>
          <a:bodyPr/>
          <a:lstStyle/>
          <a:p>
            <a:r>
              <a:rPr lang="pt-BR" smtClean="0"/>
              <a:t>Profª Drª Silvana Nóbrega Gomes</a:t>
            </a:r>
            <a:endParaRPr lang="pt-BR"/>
          </a:p>
        </p:txBody>
      </p:sp>
      <p:pic>
        <p:nvPicPr>
          <p:cNvPr id="12" name="Imagem 11"/>
          <p:cNvPicPr/>
          <p:nvPr/>
        </p:nvPicPr>
        <p:blipFill>
          <a:blip r:embed="rId3" cstate="print"/>
          <a:srcRect/>
          <a:stretch>
            <a:fillRect/>
          </a:stretch>
        </p:blipFill>
        <p:spPr bwMode="auto">
          <a:xfrm>
            <a:off x="1071538" y="2000240"/>
            <a:ext cx="7286676" cy="3286148"/>
          </a:xfrm>
          <a:prstGeom prst="rect">
            <a:avLst/>
          </a:prstGeom>
          <a:noFill/>
          <a:ln w="9525">
            <a:noFill/>
            <a:miter lim="800000"/>
            <a:headEnd/>
            <a:tailEnd/>
          </a:ln>
        </p:spPr>
      </p:pic>
      <p:pic>
        <p:nvPicPr>
          <p:cNvPr id="13" name="Picture 3"/>
          <p:cNvPicPr>
            <a:picLocks noChangeAspect="1" noChangeArrowheads="1"/>
          </p:cNvPicPr>
          <p:nvPr/>
        </p:nvPicPr>
        <p:blipFill>
          <a:blip r:embed="rId4" cstate="print"/>
          <a:srcRect/>
          <a:stretch>
            <a:fillRect/>
          </a:stretch>
        </p:blipFill>
        <p:spPr bwMode="auto">
          <a:xfrm>
            <a:off x="2357422" y="5500702"/>
            <a:ext cx="4171950" cy="485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0" y="332656"/>
            <a:ext cx="2195736"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bg1">
                    <a:lumMod val="50000"/>
                  </a:schemeClr>
                </a:solidFill>
              </a:rPr>
              <a:t>A PISCINA DE APRENDIZAGEM</a:t>
            </a:r>
          </a:p>
          <a:p>
            <a:endParaRPr lang="pt-BR" sz="1600" b="1" dirty="0">
              <a:solidFill>
                <a:schemeClr val="tx1"/>
              </a:solidFill>
              <a:latin typeface="Gill Sans MT" pitchFamily="34" charset="0"/>
            </a:endParaRPr>
          </a:p>
        </p:txBody>
      </p:sp>
      <p:sp>
        <p:nvSpPr>
          <p:cNvPr id="10" name="Retângulo de cantos arredondados 9"/>
          <p:cNvSpPr/>
          <p:nvPr/>
        </p:nvSpPr>
        <p:spPr>
          <a:xfrm>
            <a:off x="2339752" y="332656"/>
            <a:ext cx="2123728"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lumMod val="50000"/>
                  </a:schemeClr>
                </a:solidFill>
              </a:rPr>
              <a:t>PRINCÍPIOS FÍSICOS DA ÁGUA</a:t>
            </a:r>
            <a:endParaRPr lang="pt-BR" dirty="0">
              <a:solidFill>
                <a:schemeClr val="bg1">
                  <a:lumMod val="50000"/>
                </a:schemeClr>
              </a:solidFill>
            </a:endParaRPr>
          </a:p>
        </p:txBody>
      </p:sp>
      <p:sp>
        <p:nvSpPr>
          <p:cNvPr id="11" name="Retângulo de cantos arredondados 10"/>
          <p:cNvSpPr/>
          <p:nvPr/>
        </p:nvSpPr>
        <p:spPr>
          <a:xfrm>
            <a:off x="4716016" y="332656"/>
            <a:ext cx="4213702"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RESISTÊNCIA</a:t>
            </a:r>
            <a:endParaRPr lang="pt-BR" b="1" dirty="0">
              <a:solidFill>
                <a:schemeClr val="tx1"/>
              </a:solidFill>
            </a:endParaRPr>
          </a:p>
        </p:txBody>
      </p:sp>
      <p:sp>
        <p:nvSpPr>
          <p:cNvPr id="17" name="Espaço Reservado para Rodapé 16"/>
          <p:cNvSpPr>
            <a:spLocks noGrp="1"/>
          </p:cNvSpPr>
          <p:nvPr>
            <p:ph type="ftr" sz="quarter" idx="11"/>
          </p:nvPr>
        </p:nvSpPr>
        <p:spPr/>
        <p:txBody>
          <a:bodyPr/>
          <a:lstStyle/>
          <a:p>
            <a:r>
              <a:rPr lang="pt-BR" smtClean="0"/>
              <a:t>Profª Drª Silvana Nóbrega Gomes</a:t>
            </a:r>
            <a:endParaRPr lang="pt-BR"/>
          </a:p>
        </p:txBody>
      </p:sp>
      <p:graphicFrame>
        <p:nvGraphicFramePr>
          <p:cNvPr id="8" name="Diagrama 7"/>
          <p:cNvGraphicFramePr/>
          <p:nvPr/>
        </p:nvGraphicFramePr>
        <p:xfrm>
          <a:off x="1524000" y="1571612"/>
          <a:ext cx="6905652"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0" y="332656"/>
            <a:ext cx="2195736"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bg1">
                    <a:lumMod val="50000"/>
                  </a:schemeClr>
                </a:solidFill>
              </a:rPr>
              <a:t>A PISCINA DE APRENDIZAGEM</a:t>
            </a:r>
          </a:p>
          <a:p>
            <a:endParaRPr lang="pt-BR" sz="1600" b="1" dirty="0">
              <a:solidFill>
                <a:schemeClr val="tx1"/>
              </a:solidFill>
              <a:latin typeface="Gill Sans MT" pitchFamily="34" charset="0"/>
            </a:endParaRPr>
          </a:p>
        </p:txBody>
      </p:sp>
      <p:sp>
        <p:nvSpPr>
          <p:cNvPr id="10" name="Retângulo de cantos arredondados 9"/>
          <p:cNvSpPr/>
          <p:nvPr/>
        </p:nvSpPr>
        <p:spPr>
          <a:xfrm>
            <a:off x="2339752" y="332656"/>
            <a:ext cx="2123728"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lumMod val="50000"/>
                  </a:schemeClr>
                </a:solidFill>
              </a:rPr>
              <a:t>PRINCÍPIOS FÍSICOS DA ÁGUA</a:t>
            </a:r>
            <a:endParaRPr lang="pt-BR" dirty="0">
              <a:solidFill>
                <a:schemeClr val="bg1">
                  <a:lumMod val="50000"/>
                </a:schemeClr>
              </a:solidFill>
            </a:endParaRPr>
          </a:p>
        </p:txBody>
      </p:sp>
      <p:sp>
        <p:nvSpPr>
          <p:cNvPr id="11" name="Retângulo de cantos arredondados 10"/>
          <p:cNvSpPr/>
          <p:nvPr/>
        </p:nvSpPr>
        <p:spPr>
          <a:xfrm>
            <a:off x="4716016" y="332656"/>
            <a:ext cx="4213702"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RESISTÊNCIA</a:t>
            </a:r>
            <a:endParaRPr lang="pt-BR" b="1" dirty="0">
              <a:solidFill>
                <a:schemeClr val="tx1"/>
              </a:solidFill>
            </a:endParaRPr>
          </a:p>
        </p:txBody>
      </p:sp>
      <p:sp>
        <p:nvSpPr>
          <p:cNvPr id="17" name="Espaço Reservado para Rodapé 16"/>
          <p:cNvSpPr>
            <a:spLocks noGrp="1"/>
          </p:cNvSpPr>
          <p:nvPr>
            <p:ph type="ftr" sz="quarter" idx="11"/>
          </p:nvPr>
        </p:nvSpPr>
        <p:spPr/>
        <p:txBody>
          <a:bodyPr/>
          <a:lstStyle/>
          <a:p>
            <a:r>
              <a:rPr lang="pt-BR" smtClean="0"/>
              <a:t>Profª Drª Silvana Nóbrega Gomes</a:t>
            </a:r>
            <a:endParaRPr lang="pt-BR"/>
          </a:p>
        </p:txBody>
      </p:sp>
      <p:graphicFrame>
        <p:nvGraphicFramePr>
          <p:cNvPr id="8" name="Diagrama 7"/>
          <p:cNvGraphicFramePr/>
          <p:nvPr/>
        </p:nvGraphicFramePr>
        <p:xfrm>
          <a:off x="1524000" y="1571612"/>
          <a:ext cx="6905652"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p:cNvPicPr>
            <a:picLocks noChangeAspect="1" noChangeArrowheads="1"/>
          </p:cNvPicPr>
          <p:nvPr/>
        </p:nvPicPr>
        <p:blipFill>
          <a:blip r:embed="rId7" cstate="print"/>
          <a:srcRect/>
          <a:stretch>
            <a:fillRect/>
          </a:stretch>
        </p:blipFill>
        <p:spPr bwMode="auto">
          <a:xfrm>
            <a:off x="428596" y="1643050"/>
            <a:ext cx="8334375" cy="482917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0" y="332656"/>
            <a:ext cx="2195736"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bg1">
                    <a:lumMod val="50000"/>
                  </a:schemeClr>
                </a:solidFill>
              </a:rPr>
              <a:t>A PISCINA DE APRENDIZAGEM</a:t>
            </a:r>
          </a:p>
          <a:p>
            <a:endParaRPr lang="pt-BR" sz="1600" b="1" dirty="0">
              <a:solidFill>
                <a:schemeClr val="tx1"/>
              </a:solidFill>
              <a:latin typeface="Gill Sans MT" pitchFamily="34" charset="0"/>
            </a:endParaRPr>
          </a:p>
        </p:txBody>
      </p:sp>
      <p:sp>
        <p:nvSpPr>
          <p:cNvPr id="10" name="Retângulo de cantos arredondados 9"/>
          <p:cNvSpPr/>
          <p:nvPr/>
        </p:nvSpPr>
        <p:spPr>
          <a:xfrm>
            <a:off x="2339752" y="332656"/>
            <a:ext cx="2123728"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lumMod val="50000"/>
                  </a:schemeClr>
                </a:solidFill>
              </a:rPr>
              <a:t>PRINCÍPIOS FÍSICOS DA ÁGUA</a:t>
            </a:r>
            <a:endParaRPr lang="pt-BR" dirty="0">
              <a:solidFill>
                <a:schemeClr val="bg1">
                  <a:lumMod val="50000"/>
                </a:schemeClr>
              </a:solidFill>
            </a:endParaRPr>
          </a:p>
        </p:txBody>
      </p:sp>
      <p:sp>
        <p:nvSpPr>
          <p:cNvPr id="11" name="Retângulo de cantos arredondados 10"/>
          <p:cNvSpPr/>
          <p:nvPr/>
        </p:nvSpPr>
        <p:spPr>
          <a:xfrm>
            <a:off x="4716016" y="332656"/>
            <a:ext cx="4213702"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RESISTÊNCIA</a:t>
            </a:r>
            <a:endParaRPr lang="pt-BR" b="1" dirty="0">
              <a:solidFill>
                <a:schemeClr val="tx1"/>
              </a:solidFill>
            </a:endParaRPr>
          </a:p>
        </p:txBody>
      </p:sp>
      <p:sp>
        <p:nvSpPr>
          <p:cNvPr id="17" name="Espaço Reservado para Rodapé 16"/>
          <p:cNvSpPr>
            <a:spLocks noGrp="1"/>
          </p:cNvSpPr>
          <p:nvPr>
            <p:ph type="ftr" sz="quarter" idx="11"/>
          </p:nvPr>
        </p:nvSpPr>
        <p:spPr/>
        <p:txBody>
          <a:bodyPr/>
          <a:lstStyle/>
          <a:p>
            <a:r>
              <a:rPr lang="pt-BR" smtClean="0"/>
              <a:t>Profª Drª Silvana Nóbrega Gomes</a:t>
            </a:r>
            <a:endParaRPr lang="pt-BR"/>
          </a:p>
        </p:txBody>
      </p:sp>
      <p:pic>
        <p:nvPicPr>
          <p:cNvPr id="2050" name="Picture 2" descr="C:\Users\Silvana\Desktop\capture-20170819-134802-crop.png"/>
          <p:cNvPicPr>
            <a:picLocks noChangeAspect="1" noChangeArrowheads="1"/>
          </p:cNvPicPr>
          <p:nvPr/>
        </p:nvPicPr>
        <p:blipFill>
          <a:blip r:embed="rId3"/>
          <a:srcRect/>
          <a:stretch>
            <a:fillRect/>
          </a:stretch>
        </p:blipFill>
        <p:spPr bwMode="auto">
          <a:xfrm>
            <a:off x="0" y="1428736"/>
            <a:ext cx="9144000" cy="542926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0" y="332656"/>
            <a:ext cx="2195736"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bg1">
                    <a:lumMod val="50000"/>
                  </a:schemeClr>
                </a:solidFill>
              </a:rPr>
              <a:t>A PISCINA DE APRENDIZAGEM</a:t>
            </a:r>
          </a:p>
          <a:p>
            <a:endParaRPr lang="pt-BR" sz="1600" b="1" dirty="0">
              <a:solidFill>
                <a:schemeClr val="tx1"/>
              </a:solidFill>
              <a:latin typeface="Gill Sans MT" pitchFamily="34" charset="0"/>
            </a:endParaRPr>
          </a:p>
        </p:txBody>
      </p:sp>
      <p:sp>
        <p:nvSpPr>
          <p:cNvPr id="10" name="Retângulo de cantos arredondados 9"/>
          <p:cNvSpPr/>
          <p:nvPr/>
        </p:nvSpPr>
        <p:spPr>
          <a:xfrm>
            <a:off x="2339752" y="332656"/>
            <a:ext cx="2123728"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lumMod val="50000"/>
                  </a:schemeClr>
                </a:solidFill>
              </a:rPr>
              <a:t>PRINCÍPIOS FÍSICOS DA ÁGUA</a:t>
            </a:r>
            <a:endParaRPr lang="pt-BR" dirty="0">
              <a:solidFill>
                <a:schemeClr val="bg1">
                  <a:lumMod val="50000"/>
                </a:schemeClr>
              </a:solidFill>
            </a:endParaRPr>
          </a:p>
        </p:txBody>
      </p:sp>
      <p:sp>
        <p:nvSpPr>
          <p:cNvPr id="11" name="Retângulo de cantos arredondados 10"/>
          <p:cNvSpPr/>
          <p:nvPr/>
        </p:nvSpPr>
        <p:spPr>
          <a:xfrm>
            <a:off x="4716016" y="332656"/>
            <a:ext cx="4213702"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VISCODIDADE</a:t>
            </a:r>
            <a:endParaRPr lang="pt-BR" b="1" dirty="0">
              <a:solidFill>
                <a:schemeClr val="tx1"/>
              </a:solidFill>
            </a:endParaRPr>
          </a:p>
        </p:txBody>
      </p:sp>
      <p:sp>
        <p:nvSpPr>
          <p:cNvPr id="17" name="Espaço Reservado para Rodapé 16"/>
          <p:cNvSpPr>
            <a:spLocks noGrp="1"/>
          </p:cNvSpPr>
          <p:nvPr>
            <p:ph type="ftr" sz="quarter" idx="11"/>
          </p:nvPr>
        </p:nvSpPr>
        <p:spPr/>
        <p:txBody>
          <a:bodyPr/>
          <a:lstStyle/>
          <a:p>
            <a:r>
              <a:rPr lang="pt-BR" smtClean="0"/>
              <a:t>Profª Drª Silvana Nóbrega Gomes</a:t>
            </a:r>
            <a:endParaRPr lang="pt-BR"/>
          </a:p>
        </p:txBody>
      </p:sp>
      <p:pic>
        <p:nvPicPr>
          <p:cNvPr id="3074" name="Picture 2" descr="C:\Users\Silvana\Desktop\images (2).jpg"/>
          <p:cNvPicPr>
            <a:picLocks noChangeAspect="1" noChangeArrowheads="1"/>
          </p:cNvPicPr>
          <p:nvPr/>
        </p:nvPicPr>
        <p:blipFill>
          <a:blip r:embed="rId3"/>
          <a:srcRect/>
          <a:stretch>
            <a:fillRect/>
          </a:stretch>
        </p:blipFill>
        <p:spPr bwMode="auto">
          <a:xfrm>
            <a:off x="785786" y="4357694"/>
            <a:ext cx="7786742" cy="1857388"/>
          </a:xfrm>
          <a:prstGeom prst="rect">
            <a:avLst/>
          </a:prstGeom>
          <a:noFill/>
        </p:spPr>
      </p:pic>
      <p:sp>
        <p:nvSpPr>
          <p:cNvPr id="8" name="Retângulo 7"/>
          <p:cNvSpPr/>
          <p:nvPr/>
        </p:nvSpPr>
        <p:spPr>
          <a:xfrm>
            <a:off x="500034" y="2643182"/>
            <a:ext cx="8143932" cy="830997"/>
          </a:xfrm>
          <a:prstGeom prst="rect">
            <a:avLst/>
          </a:prstGeom>
        </p:spPr>
        <p:txBody>
          <a:bodyPr wrap="square">
            <a:spAutoFit/>
          </a:bodyPr>
          <a:lstStyle/>
          <a:p>
            <a:r>
              <a:rPr lang="pt-BR" sz="2400" dirty="0" smtClean="0"/>
              <a:t>É o atrito que ocorre entre as moléculas de um fluido e que causa maior resistência ao seu fluxo. </a:t>
            </a:r>
            <a:endParaRPr lang="pt-BR" sz="2400" dirty="0"/>
          </a:p>
        </p:txBody>
      </p:sp>
      <p:pic>
        <p:nvPicPr>
          <p:cNvPr id="3075" name="Picture 3" descr="C:\Users\Silvana\Desktop\TABELA+DE+VISCOSIDADE+DA+ÁGUA+(NÁGUA).jpg"/>
          <p:cNvPicPr>
            <a:picLocks noChangeAspect="1" noChangeArrowheads="1"/>
          </p:cNvPicPr>
          <p:nvPr/>
        </p:nvPicPr>
        <p:blipFill>
          <a:blip r:embed="rId4"/>
          <a:srcRect/>
          <a:stretch>
            <a:fillRect/>
          </a:stretch>
        </p:blipFill>
        <p:spPr bwMode="auto">
          <a:xfrm>
            <a:off x="0" y="1714488"/>
            <a:ext cx="9144000" cy="51435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2000" fill="hold"/>
                                        <p:tgtEl>
                                          <p:spTgt spid="3075"/>
                                        </p:tgtEl>
                                        <p:attrNameLst>
                                          <p:attrName>ppt_x</p:attrName>
                                        </p:attrNameLst>
                                      </p:cBhvr>
                                      <p:tavLst>
                                        <p:tav tm="0">
                                          <p:val>
                                            <p:strVal val="#ppt_x"/>
                                          </p:val>
                                        </p:tav>
                                        <p:tav tm="100000">
                                          <p:val>
                                            <p:strVal val="#ppt_x"/>
                                          </p:val>
                                        </p:tav>
                                      </p:tavLst>
                                    </p:anim>
                                    <p:anim calcmode="lin" valueType="num">
                                      <p:cBhvr additive="base">
                                        <p:cTn id="8" dur="20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0" y="332656"/>
            <a:ext cx="2195736"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bg1">
                    <a:lumMod val="50000"/>
                  </a:schemeClr>
                </a:solidFill>
              </a:rPr>
              <a:t>A PISCINA DE APRENDIZAGEM</a:t>
            </a:r>
          </a:p>
          <a:p>
            <a:endParaRPr lang="pt-BR" sz="1600" b="1" dirty="0">
              <a:solidFill>
                <a:schemeClr val="tx1"/>
              </a:solidFill>
              <a:latin typeface="Gill Sans MT" pitchFamily="34" charset="0"/>
            </a:endParaRPr>
          </a:p>
        </p:txBody>
      </p:sp>
      <p:sp>
        <p:nvSpPr>
          <p:cNvPr id="10" name="Retângulo de cantos arredondados 9"/>
          <p:cNvSpPr/>
          <p:nvPr/>
        </p:nvSpPr>
        <p:spPr>
          <a:xfrm>
            <a:off x="2339752" y="332656"/>
            <a:ext cx="2123728"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lumMod val="50000"/>
                  </a:schemeClr>
                </a:solidFill>
              </a:rPr>
              <a:t>PRINCÍPIOS FÍSICOS DA ÁGUA</a:t>
            </a:r>
            <a:endParaRPr lang="pt-BR" dirty="0">
              <a:solidFill>
                <a:schemeClr val="bg1">
                  <a:lumMod val="50000"/>
                </a:schemeClr>
              </a:solidFill>
            </a:endParaRPr>
          </a:p>
        </p:txBody>
      </p:sp>
      <p:sp>
        <p:nvSpPr>
          <p:cNvPr id="11" name="Retângulo de cantos arredondados 10"/>
          <p:cNvSpPr/>
          <p:nvPr/>
        </p:nvSpPr>
        <p:spPr>
          <a:xfrm>
            <a:off x="4716016" y="332656"/>
            <a:ext cx="4213702"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REFRAÇÃO</a:t>
            </a:r>
            <a:endParaRPr lang="pt-BR" b="1" dirty="0">
              <a:solidFill>
                <a:schemeClr val="tx1"/>
              </a:solidFill>
            </a:endParaRPr>
          </a:p>
        </p:txBody>
      </p:sp>
      <p:sp>
        <p:nvSpPr>
          <p:cNvPr id="17" name="Espaço Reservado para Rodapé 16"/>
          <p:cNvSpPr>
            <a:spLocks noGrp="1"/>
          </p:cNvSpPr>
          <p:nvPr>
            <p:ph type="ftr" sz="quarter" idx="11"/>
          </p:nvPr>
        </p:nvSpPr>
        <p:spPr/>
        <p:txBody>
          <a:bodyPr/>
          <a:lstStyle/>
          <a:p>
            <a:r>
              <a:rPr lang="pt-BR" smtClean="0"/>
              <a:t>Profª Drª Silvana Nóbrega Gomes</a:t>
            </a:r>
            <a:endParaRPr lang="pt-BR"/>
          </a:p>
        </p:txBody>
      </p:sp>
      <p:sp>
        <p:nvSpPr>
          <p:cNvPr id="9" name="Retângulo 8"/>
          <p:cNvSpPr/>
          <p:nvPr/>
        </p:nvSpPr>
        <p:spPr>
          <a:xfrm>
            <a:off x="500034" y="2714620"/>
            <a:ext cx="4572000" cy="2031325"/>
          </a:xfrm>
          <a:prstGeom prst="rect">
            <a:avLst/>
          </a:prstGeom>
        </p:spPr>
        <p:txBody>
          <a:bodyPr>
            <a:spAutoFit/>
          </a:bodyPr>
          <a:lstStyle/>
          <a:p>
            <a:pPr algn="just"/>
            <a:r>
              <a:rPr lang="pt-BR" dirty="0" smtClean="0"/>
              <a:t>É a deflexão de um raio de luz quando ele passa de um meio mais denso a um menos denso ou vice-versa. Considerando uma imagem refletida do fundo da piscina, ela parecerá representar a ocorrência mais à frente do que na realidade objetiva, porque o observador supõe que a luz viaja em linha reta. </a:t>
            </a:r>
            <a:endParaRPr lang="pt-BR" dirty="0"/>
          </a:p>
        </p:txBody>
      </p:sp>
      <p:pic>
        <p:nvPicPr>
          <p:cNvPr id="4098" name="Picture 2" descr="C:\Users\Silvana\Desktop\images (3).jpg"/>
          <p:cNvPicPr>
            <a:picLocks noChangeAspect="1" noChangeArrowheads="1"/>
          </p:cNvPicPr>
          <p:nvPr/>
        </p:nvPicPr>
        <p:blipFill>
          <a:blip r:embed="rId3"/>
          <a:srcRect/>
          <a:stretch>
            <a:fillRect/>
          </a:stretch>
        </p:blipFill>
        <p:spPr bwMode="auto">
          <a:xfrm>
            <a:off x="5286380" y="2143116"/>
            <a:ext cx="3357586" cy="3714776"/>
          </a:xfrm>
          <a:prstGeom prst="rect">
            <a:avLst/>
          </a:prstGeom>
          <a:noFill/>
        </p:spPr>
      </p:pic>
      <p:pic>
        <p:nvPicPr>
          <p:cNvPr id="4099" name="Picture 3" descr="C:\Users\Silvana\Desktop\download.jpg"/>
          <p:cNvPicPr>
            <a:picLocks noChangeAspect="1" noChangeArrowheads="1"/>
          </p:cNvPicPr>
          <p:nvPr/>
        </p:nvPicPr>
        <p:blipFill>
          <a:blip r:embed="rId4"/>
          <a:srcRect/>
          <a:stretch>
            <a:fillRect/>
          </a:stretch>
        </p:blipFill>
        <p:spPr bwMode="auto">
          <a:xfrm>
            <a:off x="500034" y="2428868"/>
            <a:ext cx="4500594" cy="3571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2000" fill="hold"/>
                                        <p:tgtEl>
                                          <p:spTgt spid="4099"/>
                                        </p:tgtEl>
                                        <p:attrNameLst>
                                          <p:attrName>ppt_x</p:attrName>
                                        </p:attrNameLst>
                                      </p:cBhvr>
                                      <p:tavLst>
                                        <p:tav tm="0">
                                          <p:val>
                                            <p:strVal val="#ppt_x"/>
                                          </p:val>
                                        </p:tav>
                                        <p:tav tm="100000">
                                          <p:val>
                                            <p:strVal val="#ppt_x"/>
                                          </p:val>
                                        </p:tav>
                                      </p:tavLst>
                                    </p:anim>
                                    <p:anim calcmode="lin" valueType="num">
                                      <p:cBhvr additive="base">
                                        <p:cTn id="8" dur="20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357158" y="357166"/>
            <a:ext cx="8358246" cy="121444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457200" y="274638"/>
            <a:ext cx="8229600" cy="1368412"/>
          </a:xfrm>
        </p:spPr>
        <p:txBody>
          <a:bodyPr>
            <a:normAutofit/>
          </a:bodyPr>
          <a:lstStyle/>
          <a:p>
            <a:r>
              <a:rPr lang="pt-BR" sz="4900" b="1" dirty="0" smtClean="0">
                <a:latin typeface="Segoe Print" pitchFamily="2" charset="0"/>
              </a:rPr>
              <a:t>PRÁTICA DA NATAÇÃO</a:t>
            </a:r>
            <a:endParaRPr lang="pt-BR" sz="4900" b="1" dirty="0">
              <a:latin typeface="Segoe Print" pitchFamily="2" charset="0"/>
            </a:endParaRPr>
          </a:p>
        </p:txBody>
      </p:sp>
      <p:sp>
        <p:nvSpPr>
          <p:cNvPr id="5" name="CaixaDeTexto 4"/>
          <p:cNvSpPr txBox="1"/>
          <p:nvPr/>
        </p:nvSpPr>
        <p:spPr>
          <a:xfrm>
            <a:off x="571472" y="2428868"/>
            <a:ext cx="5000660" cy="2923877"/>
          </a:xfrm>
          <a:prstGeom prst="rect">
            <a:avLst/>
          </a:prstGeom>
          <a:noFill/>
        </p:spPr>
        <p:txBody>
          <a:bodyPr wrap="square" rtlCol="0">
            <a:spAutoFit/>
          </a:bodyPr>
          <a:lstStyle/>
          <a:p>
            <a:pPr algn="just"/>
            <a:r>
              <a:rPr lang="pt-BR" sz="2400" dirty="0" smtClean="0"/>
              <a:t>É o trabalho consciente de organizar, executar, avaliar e modificar as ações motoras a cada tentativa. Fundamental para ocorrência da aprendizagem.</a:t>
            </a:r>
          </a:p>
          <a:p>
            <a:pPr algn="just"/>
            <a:endParaRPr lang="pt-BR" sz="2400" dirty="0" smtClean="0"/>
          </a:p>
          <a:p>
            <a:pPr algn="r"/>
            <a:r>
              <a:rPr lang="pt-BR" sz="2000" dirty="0" smtClean="0"/>
              <a:t>Corrêa e </a:t>
            </a:r>
            <a:r>
              <a:rPr lang="pt-BR" sz="2000" dirty="0" err="1" smtClean="0"/>
              <a:t>Tani</a:t>
            </a:r>
            <a:r>
              <a:rPr lang="pt-BR" sz="2000" dirty="0" smtClean="0"/>
              <a:t>, 2005; Corrêa, </a:t>
            </a:r>
            <a:r>
              <a:rPr lang="pt-BR" sz="2000" dirty="0" err="1" smtClean="0"/>
              <a:t>Benda</a:t>
            </a:r>
            <a:r>
              <a:rPr lang="pt-BR" sz="2000" dirty="0" smtClean="0"/>
              <a:t> e </a:t>
            </a:r>
            <a:r>
              <a:rPr lang="pt-BR" sz="2000" dirty="0" err="1" smtClean="0"/>
              <a:t>Ugrinowistsch</a:t>
            </a:r>
            <a:r>
              <a:rPr lang="pt-BR" sz="2000" dirty="0" smtClean="0"/>
              <a:t>, 2006).</a:t>
            </a:r>
            <a:endParaRPr lang="pt-BR" sz="2000" dirty="0"/>
          </a:p>
        </p:txBody>
      </p:sp>
      <p:pic>
        <p:nvPicPr>
          <p:cNvPr id="1026" name="Picture 2" descr="C:\Users\Silvana\Desktop\Pós Natação\Imagens\images (6).jpg"/>
          <p:cNvPicPr>
            <a:picLocks noChangeAspect="1" noChangeArrowheads="1"/>
          </p:cNvPicPr>
          <p:nvPr/>
        </p:nvPicPr>
        <p:blipFill>
          <a:blip r:embed="rId3"/>
          <a:srcRect/>
          <a:stretch>
            <a:fillRect/>
          </a:stretch>
        </p:blipFill>
        <p:spPr bwMode="auto">
          <a:xfrm>
            <a:off x="5786446" y="2428868"/>
            <a:ext cx="3000396" cy="400052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357158" y="357166"/>
            <a:ext cx="8358246" cy="121444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457200" y="274638"/>
            <a:ext cx="8229600" cy="1368412"/>
          </a:xfrm>
        </p:spPr>
        <p:txBody>
          <a:bodyPr>
            <a:normAutofit/>
          </a:bodyPr>
          <a:lstStyle/>
          <a:p>
            <a:r>
              <a:rPr lang="pt-BR" sz="4900" b="1" dirty="0" smtClean="0">
                <a:latin typeface="Segoe Print" pitchFamily="2" charset="0"/>
              </a:rPr>
              <a:t>PRÁTICA DA NATAÇÃO</a:t>
            </a:r>
            <a:endParaRPr lang="pt-BR" sz="4900" b="1" dirty="0">
              <a:latin typeface="Segoe Print" pitchFamily="2" charset="0"/>
            </a:endParaRPr>
          </a:p>
        </p:txBody>
      </p:sp>
      <p:graphicFrame>
        <p:nvGraphicFramePr>
          <p:cNvPr id="6" name="Diagrama 5"/>
          <p:cNvGraphicFramePr/>
          <p:nvPr/>
        </p:nvGraphicFramePr>
        <p:xfrm>
          <a:off x="785786" y="2000240"/>
          <a:ext cx="7429552" cy="450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0" y="332656"/>
            <a:ext cx="2195736" cy="1080120"/>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solidFill>
                  <a:schemeClr val="tx1"/>
                </a:solidFill>
              </a:rPr>
              <a:t>A PISCINA DE APRENDIZAGEM</a:t>
            </a:r>
          </a:p>
          <a:p>
            <a:endParaRPr lang="pt-BR" sz="1600" b="1" dirty="0">
              <a:solidFill>
                <a:schemeClr val="tx1"/>
              </a:solidFill>
              <a:latin typeface="Gill Sans MT" pitchFamily="34" charset="0"/>
            </a:endParaRPr>
          </a:p>
        </p:txBody>
      </p:sp>
      <p:sp>
        <p:nvSpPr>
          <p:cNvPr id="10" name="Retângulo de cantos arredondados 9"/>
          <p:cNvSpPr/>
          <p:nvPr/>
        </p:nvSpPr>
        <p:spPr>
          <a:xfrm>
            <a:off x="2357422" y="357166"/>
            <a:ext cx="2123728" cy="1080120"/>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lumMod val="50000"/>
                  </a:schemeClr>
                </a:solidFill>
              </a:rPr>
              <a:t>PRINCÍPIOS FÍSICOS DA ÁGUA</a:t>
            </a:r>
            <a:endParaRPr lang="pt-BR" dirty="0">
              <a:solidFill>
                <a:schemeClr val="bg1">
                  <a:lumMod val="50000"/>
                </a:schemeClr>
              </a:solidFill>
            </a:endParaRPr>
          </a:p>
        </p:txBody>
      </p:sp>
      <p:sp>
        <p:nvSpPr>
          <p:cNvPr id="11" name="Retângulo de cantos arredondados 10"/>
          <p:cNvSpPr/>
          <p:nvPr/>
        </p:nvSpPr>
        <p:spPr>
          <a:xfrm>
            <a:off x="4716016" y="332656"/>
            <a:ext cx="2123728" cy="1080120"/>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lumMod val="50000"/>
                  </a:schemeClr>
                </a:solidFill>
              </a:rPr>
              <a:t>MÉTODOS DE ENSINO</a:t>
            </a:r>
            <a:endParaRPr lang="pt-BR" dirty="0">
              <a:solidFill>
                <a:schemeClr val="bg1">
                  <a:lumMod val="50000"/>
                </a:schemeClr>
              </a:solidFill>
            </a:endParaRPr>
          </a:p>
        </p:txBody>
      </p:sp>
      <p:sp>
        <p:nvSpPr>
          <p:cNvPr id="12" name="Retângulo de cantos arredondados 11"/>
          <p:cNvSpPr/>
          <p:nvPr/>
        </p:nvSpPr>
        <p:spPr>
          <a:xfrm>
            <a:off x="7020272" y="332656"/>
            <a:ext cx="2123728" cy="1080120"/>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lumMod val="50000"/>
                  </a:schemeClr>
                </a:solidFill>
              </a:rPr>
              <a:t>PRINCÍPIOS FÍSICOS DA ÁGUA</a:t>
            </a:r>
            <a:endParaRPr lang="pt-BR" dirty="0">
              <a:solidFill>
                <a:schemeClr val="bg1">
                  <a:lumMod val="50000"/>
                </a:schemeClr>
              </a:solidFill>
            </a:endParaRPr>
          </a:p>
        </p:txBody>
      </p:sp>
      <p:sp>
        <p:nvSpPr>
          <p:cNvPr id="17" name="Espaço Reservado para Rodapé 16"/>
          <p:cNvSpPr>
            <a:spLocks noGrp="1"/>
          </p:cNvSpPr>
          <p:nvPr>
            <p:ph type="ftr" sz="quarter" idx="11"/>
          </p:nvPr>
        </p:nvSpPr>
        <p:spPr/>
        <p:txBody>
          <a:bodyPr/>
          <a:lstStyle/>
          <a:p>
            <a:r>
              <a:rPr lang="pt-BR" smtClean="0"/>
              <a:t>Profª Drª Silvana Nóbrega Gomes</a:t>
            </a:r>
            <a:endParaRPr lang="pt-BR"/>
          </a:p>
        </p:txBody>
      </p:sp>
      <p:sp>
        <p:nvSpPr>
          <p:cNvPr id="18" name="CaixaDeTexto 17"/>
          <p:cNvSpPr txBox="1"/>
          <p:nvPr/>
        </p:nvSpPr>
        <p:spPr>
          <a:xfrm>
            <a:off x="1259632" y="1988840"/>
            <a:ext cx="6840760" cy="523220"/>
          </a:xfrm>
          <a:prstGeom prst="rect">
            <a:avLst/>
          </a:prstGeom>
          <a:noFill/>
        </p:spPr>
        <p:txBody>
          <a:bodyPr wrap="square" rtlCol="0">
            <a:spAutoFit/>
          </a:bodyPr>
          <a:lstStyle/>
          <a:p>
            <a:pPr algn="ctr"/>
            <a:r>
              <a:rPr lang="pt-BR" sz="2800" dirty="0" smtClean="0">
                <a:latin typeface="Gill Sans MT" pitchFamily="34" charset="0"/>
              </a:rPr>
              <a:t>Ambiente e Equipamentos de ensino</a:t>
            </a:r>
            <a:endParaRPr lang="pt-BR" sz="2800" dirty="0">
              <a:latin typeface="Gill Sans MT" pitchFamily="34" charset="0"/>
            </a:endParaRPr>
          </a:p>
        </p:txBody>
      </p:sp>
      <p:pic>
        <p:nvPicPr>
          <p:cNvPr id="1026" name="Picture 2" descr="C:\Users\Silvana\Desktop\Pós Natação\Imagens\images2.jpg"/>
          <p:cNvPicPr>
            <a:picLocks noChangeAspect="1" noChangeArrowheads="1"/>
          </p:cNvPicPr>
          <p:nvPr/>
        </p:nvPicPr>
        <p:blipFill>
          <a:blip r:embed="rId4" cstate="print"/>
          <a:srcRect/>
          <a:stretch>
            <a:fillRect/>
          </a:stretch>
        </p:blipFill>
        <p:spPr bwMode="auto">
          <a:xfrm>
            <a:off x="5214942" y="2500306"/>
            <a:ext cx="3756248" cy="3960440"/>
          </a:xfrm>
          <a:prstGeom prst="rect">
            <a:avLst/>
          </a:prstGeom>
          <a:noFill/>
        </p:spPr>
      </p:pic>
      <p:sp>
        <p:nvSpPr>
          <p:cNvPr id="20" name="CaixaDeTexto 19"/>
          <p:cNvSpPr txBox="1"/>
          <p:nvPr/>
        </p:nvSpPr>
        <p:spPr>
          <a:xfrm>
            <a:off x="357158" y="2857496"/>
            <a:ext cx="4929222" cy="3785652"/>
          </a:xfrm>
          <a:prstGeom prst="rect">
            <a:avLst/>
          </a:prstGeom>
          <a:noFill/>
        </p:spPr>
        <p:txBody>
          <a:bodyPr wrap="square" rtlCol="0">
            <a:spAutoFit/>
          </a:bodyPr>
          <a:lstStyle/>
          <a:p>
            <a:pPr>
              <a:lnSpc>
                <a:spcPct val="200000"/>
              </a:lnSpc>
              <a:buFont typeface="Wingdings" pitchFamily="2" charset="2"/>
              <a:buChar char="ü"/>
            </a:pPr>
            <a:r>
              <a:rPr lang="pt-BR" sz="2400" dirty="0" smtClean="0">
                <a:latin typeface="Gill Sans MT" pitchFamily="34" charset="0"/>
              </a:rPr>
              <a:t>Número de alunos por aula</a:t>
            </a:r>
          </a:p>
          <a:p>
            <a:pPr>
              <a:lnSpc>
                <a:spcPct val="200000"/>
              </a:lnSpc>
              <a:buFont typeface="Wingdings" pitchFamily="2" charset="2"/>
              <a:buChar char="ü"/>
            </a:pPr>
            <a:r>
              <a:rPr lang="pt-BR" sz="2400" dirty="0" smtClean="0">
                <a:latin typeface="Gill Sans MT" pitchFamily="34" charset="0"/>
              </a:rPr>
              <a:t>Materiais auxiliares (segurança na piscina)</a:t>
            </a:r>
          </a:p>
          <a:p>
            <a:pPr>
              <a:lnSpc>
                <a:spcPct val="200000"/>
              </a:lnSpc>
              <a:buFont typeface="Wingdings" pitchFamily="2" charset="2"/>
              <a:buChar char="ü"/>
            </a:pPr>
            <a:r>
              <a:rPr lang="pt-BR" sz="2400" dirty="0" smtClean="0">
                <a:latin typeface="Gill Sans MT" pitchFamily="34" charset="0"/>
              </a:rPr>
              <a:t>Técnicas de ensino</a:t>
            </a:r>
          </a:p>
          <a:p>
            <a:pPr>
              <a:lnSpc>
                <a:spcPct val="200000"/>
              </a:lnSpc>
              <a:buFont typeface="Wingdings" pitchFamily="2" charset="2"/>
              <a:buChar char="ü"/>
            </a:pPr>
            <a:endParaRPr lang="pt-BR" sz="2400" dirty="0">
              <a:latin typeface="Gill Sans MT"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428604"/>
            <a:ext cx="8229600" cy="1368412"/>
          </a:xfrm>
        </p:spPr>
        <p:txBody>
          <a:bodyPr>
            <a:normAutofit/>
          </a:bodyPr>
          <a:lstStyle/>
          <a:p>
            <a:r>
              <a:rPr lang="pt-BR" sz="4900" b="1" dirty="0" smtClean="0">
                <a:latin typeface="Segoe Print" pitchFamily="2" charset="0"/>
              </a:rPr>
              <a:t>PRÁTICA POR BLOCO</a:t>
            </a:r>
            <a:endParaRPr lang="pt-BR" sz="4900" b="1" dirty="0">
              <a:latin typeface="Segoe Print" pitchFamily="2" charset="0"/>
            </a:endParaRPr>
          </a:p>
        </p:txBody>
      </p:sp>
      <p:sp>
        <p:nvSpPr>
          <p:cNvPr id="7" name="Retângulo de cantos arredondados 6"/>
          <p:cNvSpPr/>
          <p:nvPr/>
        </p:nvSpPr>
        <p:spPr>
          <a:xfrm>
            <a:off x="785786" y="2000240"/>
            <a:ext cx="7858180" cy="44291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2400" b="1" dirty="0" smtClean="0">
                <a:solidFill>
                  <a:schemeClr val="tx1"/>
                </a:solidFill>
              </a:rPr>
              <a:t>O aluno realiza repetidamente a mesma tarefa,  ou seja, gastando o tempo da aula na realização de uma tarefa antes de começar a prática </a:t>
            </a:r>
            <a:r>
              <a:rPr lang="pt-BR" sz="2400" b="1" dirty="0" smtClean="0">
                <a:solidFill>
                  <a:schemeClr val="tx1"/>
                </a:solidFill>
              </a:rPr>
              <a:t>da </a:t>
            </a:r>
            <a:r>
              <a:rPr lang="pt-BR" sz="2400" b="1" dirty="0" smtClean="0">
                <a:solidFill>
                  <a:schemeClr val="tx1"/>
                </a:solidFill>
              </a:rPr>
              <a:t>tarefa seguinte.Tem como objetivo gravar, refinar e se necessário corrigir uma habilidade antes de ir para próxima.</a:t>
            </a:r>
          </a:p>
          <a:p>
            <a:pPr algn="just">
              <a:lnSpc>
                <a:spcPct val="150000"/>
              </a:lnSpc>
            </a:pPr>
            <a:r>
              <a:rPr lang="pt-BR" sz="2400" b="1" dirty="0" smtClean="0">
                <a:solidFill>
                  <a:schemeClr val="tx1"/>
                </a:solidFill>
              </a:rPr>
              <a:t>Exemplo:  Realizar três habilidades, sendo dez tentativas de imersão, dez de flutuação e dez de sustentação, podendo repetir  a mesma seqüência novamente.</a:t>
            </a:r>
            <a:endParaRPr lang="pt-BR" sz="2400" b="1"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428604"/>
            <a:ext cx="8229600" cy="1368412"/>
          </a:xfrm>
        </p:spPr>
        <p:txBody>
          <a:bodyPr>
            <a:normAutofit/>
          </a:bodyPr>
          <a:lstStyle/>
          <a:p>
            <a:r>
              <a:rPr lang="pt-BR" sz="4900" b="1" dirty="0" smtClean="0">
                <a:latin typeface="Segoe Print" pitchFamily="2" charset="0"/>
              </a:rPr>
              <a:t>PRÁTICA RANDÔMICA</a:t>
            </a:r>
            <a:endParaRPr lang="pt-BR" sz="4900" b="1" dirty="0">
              <a:latin typeface="Segoe Print" pitchFamily="2" charset="0"/>
            </a:endParaRPr>
          </a:p>
        </p:txBody>
      </p:sp>
      <p:sp>
        <p:nvSpPr>
          <p:cNvPr id="7" name="Retângulo de cantos arredondados 6"/>
          <p:cNvSpPr/>
          <p:nvPr/>
        </p:nvSpPr>
        <p:spPr>
          <a:xfrm>
            <a:off x="785786" y="2000240"/>
            <a:ext cx="7858180" cy="442915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2400" b="1" dirty="0" smtClean="0">
                <a:solidFill>
                  <a:schemeClr val="tx1"/>
                </a:solidFill>
              </a:rPr>
              <a:t>O aluno realiza diferentes tarefas sem ordem específica. Pode variar a ordem de um número diferente de tarefas em uma única sessão, ou pode ser combinada no período de prática.</a:t>
            </a:r>
          </a:p>
          <a:p>
            <a:pPr algn="just">
              <a:lnSpc>
                <a:spcPct val="150000"/>
              </a:lnSpc>
            </a:pPr>
            <a:r>
              <a:rPr lang="pt-BR" sz="2400" b="1" dirty="0" smtClean="0">
                <a:solidFill>
                  <a:schemeClr val="tx1"/>
                </a:solidFill>
              </a:rPr>
              <a:t>Ex: Realizar dez tarefas motoras, executando uma tentativa de cada tarefa, sem ordem específica.</a:t>
            </a:r>
            <a:endParaRPr lang="pt-BR" sz="2400" b="1"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ilvana\Desktop\images.jpg"/>
          <p:cNvPicPr>
            <a:picLocks noChangeAspect="1" noChangeArrowheads="1"/>
          </p:cNvPicPr>
          <p:nvPr/>
        </p:nvPicPr>
        <p:blipFill>
          <a:blip r:embed="rId3"/>
          <a:srcRect/>
          <a:stretch>
            <a:fillRect/>
          </a:stretch>
        </p:blipFill>
        <p:spPr bwMode="auto">
          <a:xfrm>
            <a:off x="-1" y="0"/>
            <a:ext cx="4417409" cy="2928934"/>
          </a:xfrm>
          <a:prstGeom prst="rect">
            <a:avLst/>
          </a:prstGeom>
          <a:noFill/>
        </p:spPr>
      </p:pic>
      <p:pic>
        <p:nvPicPr>
          <p:cNvPr id="1027" name="Picture 3" descr="C:\Users\Silvana\Desktop\images (3).jpg"/>
          <p:cNvPicPr>
            <a:picLocks noChangeAspect="1" noChangeArrowheads="1"/>
          </p:cNvPicPr>
          <p:nvPr/>
        </p:nvPicPr>
        <p:blipFill>
          <a:blip r:embed="rId4"/>
          <a:srcRect/>
          <a:stretch>
            <a:fillRect/>
          </a:stretch>
        </p:blipFill>
        <p:spPr bwMode="auto">
          <a:xfrm>
            <a:off x="0" y="2928934"/>
            <a:ext cx="4214810" cy="3929066"/>
          </a:xfrm>
          <a:prstGeom prst="rect">
            <a:avLst/>
          </a:prstGeom>
          <a:noFill/>
        </p:spPr>
      </p:pic>
      <p:pic>
        <p:nvPicPr>
          <p:cNvPr id="1028" name="Picture 4" descr="C:\Users\Silvana\Desktop\images (4).jpg"/>
          <p:cNvPicPr>
            <a:picLocks noChangeAspect="1" noChangeArrowheads="1"/>
          </p:cNvPicPr>
          <p:nvPr/>
        </p:nvPicPr>
        <p:blipFill>
          <a:blip r:embed="rId5"/>
          <a:srcRect/>
          <a:stretch>
            <a:fillRect/>
          </a:stretch>
        </p:blipFill>
        <p:spPr bwMode="auto">
          <a:xfrm>
            <a:off x="4429124" y="0"/>
            <a:ext cx="4714876" cy="3071810"/>
          </a:xfrm>
          <a:prstGeom prst="rect">
            <a:avLst/>
          </a:prstGeom>
          <a:noFill/>
        </p:spPr>
      </p:pic>
      <p:pic>
        <p:nvPicPr>
          <p:cNvPr id="1029" name="Picture 5" descr="C:\Users\Silvana\Desktop\images (2).jpg"/>
          <p:cNvPicPr>
            <a:picLocks noChangeAspect="1" noChangeArrowheads="1"/>
          </p:cNvPicPr>
          <p:nvPr/>
        </p:nvPicPr>
        <p:blipFill>
          <a:blip r:embed="rId6"/>
          <a:srcRect/>
          <a:stretch>
            <a:fillRect/>
          </a:stretch>
        </p:blipFill>
        <p:spPr bwMode="auto">
          <a:xfrm>
            <a:off x="5929322" y="2857497"/>
            <a:ext cx="3214678" cy="1785950"/>
          </a:xfrm>
          <a:prstGeom prst="rect">
            <a:avLst/>
          </a:prstGeom>
          <a:noFill/>
        </p:spPr>
      </p:pic>
      <p:pic>
        <p:nvPicPr>
          <p:cNvPr id="1030" name="Picture 6" descr="C:\Users\Silvana\Desktop\images (1).jpg"/>
          <p:cNvPicPr>
            <a:picLocks noChangeAspect="1" noChangeArrowheads="1"/>
          </p:cNvPicPr>
          <p:nvPr/>
        </p:nvPicPr>
        <p:blipFill>
          <a:blip r:embed="rId7"/>
          <a:srcRect/>
          <a:stretch>
            <a:fillRect/>
          </a:stretch>
        </p:blipFill>
        <p:spPr bwMode="auto">
          <a:xfrm>
            <a:off x="5857884" y="4643446"/>
            <a:ext cx="3286116" cy="2214554"/>
          </a:xfrm>
          <a:prstGeom prst="rect">
            <a:avLst/>
          </a:prstGeom>
          <a:noFill/>
        </p:spPr>
      </p:pic>
      <p:sp>
        <p:nvSpPr>
          <p:cNvPr id="7" name="CaixaDeTexto 6"/>
          <p:cNvSpPr txBox="1"/>
          <p:nvPr/>
        </p:nvSpPr>
        <p:spPr>
          <a:xfrm>
            <a:off x="214282" y="1857364"/>
            <a:ext cx="8929718" cy="923330"/>
          </a:xfrm>
          <a:prstGeom prst="rect">
            <a:avLst/>
          </a:prstGeom>
          <a:noFill/>
        </p:spPr>
        <p:txBody>
          <a:bodyPr wrap="square" rtlCol="0">
            <a:spAutoFit/>
          </a:bodyPr>
          <a:lstStyle/>
          <a:p>
            <a:pPr algn="ctr"/>
            <a:r>
              <a:rPr lang="pt-BR" sz="5400" b="1" dirty="0" smtClean="0">
                <a:solidFill>
                  <a:schemeClr val="bg1"/>
                </a:solidFill>
                <a:latin typeface="Segoe Print" pitchFamily="2" charset="0"/>
              </a:rPr>
              <a:t>CAMPOS </a:t>
            </a:r>
            <a:r>
              <a:rPr lang="pt-BR" sz="5400" b="1" dirty="0" smtClean="0">
                <a:solidFill>
                  <a:schemeClr val="bg1"/>
                </a:solidFill>
                <a:latin typeface="Segoe Print" pitchFamily="2" charset="0"/>
              </a:rPr>
              <a:t>DA </a:t>
            </a:r>
            <a:r>
              <a:rPr lang="pt-BR" sz="5400" b="1" dirty="0" smtClean="0">
                <a:solidFill>
                  <a:schemeClr val="bg1"/>
                </a:solidFill>
                <a:latin typeface="Segoe Print" pitchFamily="2" charset="0"/>
              </a:rPr>
              <a:t>NATAÇÃO</a:t>
            </a:r>
            <a:endParaRPr lang="pt-BR" sz="5400" b="1" dirty="0">
              <a:solidFill>
                <a:schemeClr val="bg1"/>
              </a:solidFill>
              <a:latin typeface="Segoe Print" pitchFamily="2" charset="0"/>
            </a:endParaRPr>
          </a:p>
        </p:txBody>
      </p:sp>
      <p:pic>
        <p:nvPicPr>
          <p:cNvPr id="1031" name="Picture 7" descr="C:\Users\Silvana\Desktop\download.jpg"/>
          <p:cNvPicPr>
            <a:picLocks noChangeAspect="1" noChangeArrowheads="1"/>
          </p:cNvPicPr>
          <p:nvPr/>
        </p:nvPicPr>
        <p:blipFill>
          <a:blip r:embed="rId8"/>
          <a:srcRect/>
          <a:stretch>
            <a:fillRect/>
          </a:stretch>
        </p:blipFill>
        <p:spPr bwMode="auto">
          <a:xfrm>
            <a:off x="3262313" y="2857496"/>
            <a:ext cx="2619375" cy="400050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457200" y="274638"/>
            <a:ext cx="8229600" cy="1296974"/>
          </a:xfrm>
          <a:prstGeom prst="rect">
            <a:avLst/>
          </a:prstGeom>
          <a:blipFill>
            <a:blip r:embed="rId2"/>
            <a:tile tx="0" ty="0" sx="100000" sy="100000" flip="none" algn="tl"/>
          </a:blip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pt-BR" sz="4400" b="1" i="0" u="none" strike="noStrike" kern="1200" cap="none" spc="0" normalizeH="0" baseline="0" noProof="0" dirty="0">
              <a:ln>
                <a:noFill/>
              </a:ln>
              <a:solidFill>
                <a:schemeClr val="bg1"/>
              </a:solidFill>
              <a:effectLst/>
              <a:uLnTx/>
              <a:uFillTx/>
              <a:latin typeface="Segoe Print" pitchFamily="2" charset="0"/>
              <a:ea typeface="+mj-ea"/>
              <a:cs typeface="+mj-cs"/>
            </a:endParaRPr>
          </a:p>
        </p:txBody>
      </p:sp>
      <p:sp>
        <p:nvSpPr>
          <p:cNvPr id="2" name="Título 1"/>
          <p:cNvSpPr>
            <a:spLocks noGrp="1"/>
          </p:cNvSpPr>
          <p:nvPr>
            <p:ph type="title"/>
          </p:nvPr>
        </p:nvSpPr>
        <p:spPr>
          <a:xfrm>
            <a:off x="457200" y="274638"/>
            <a:ext cx="8229600" cy="1296974"/>
          </a:xfrm>
        </p:spPr>
        <p:txBody>
          <a:bodyPr>
            <a:normAutofit/>
          </a:bodyPr>
          <a:lstStyle/>
          <a:p>
            <a:r>
              <a:rPr lang="pt-BR" b="1" dirty="0" smtClean="0">
                <a:latin typeface="Segoe Print" pitchFamily="2" charset="0"/>
              </a:rPr>
              <a:t>CAMPOS DE NATAÇÃO</a:t>
            </a:r>
            <a:endParaRPr lang="pt-BR" b="1" dirty="0">
              <a:latin typeface="Segoe Print" pitchFamily="2" charset="0"/>
            </a:endParaRPr>
          </a:p>
        </p:txBody>
      </p:sp>
      <p:sp>
        <p:nvSpPr>
          <p:cNvPr id="3" name="CaixaDeTexto 2"/>
          <p:cNvSpPr txBox="1"/>
          <p:nvPr/>
        </p:nvSpPr>
        <p:spPr>
          <a:xfrm>
            <a:off x="571472" y="2357430"/>
            <a:ext cx="5929354" cy="584775"/>
          </a:xfrm>
          <a:prstGeom prst="rect">
            <a:avLst/>
          </a:prstGeom>
          <a:noFill/>
        </p:spPr>
        <p:txBody>
          <a:bodyPr wrap="square" rtlCol="0">
            <a:spAutoFit/>
          </a:bodyPr>
          <a:lstStyle/>
          <a:p>
            <a:r>
              <a:rPr lang="pt-BR" sz="3200" b="1" dirty="0" smtClean="0"/>
              <a:t>Natação utilitária</a:t>
            </a:r>
            <a:endParaRPr lang="pt-BR" sz="3200" b="1" dirty="0"/>
          </a:p>
        </p:txBody>
      </p:sp>
      <p:sp>
        <p:nvSpPr>
          <p:cNvPr id="4" name="CaixaDeTexto 3"/>
          <p:cNvSpPr txBox="1"/>
          <p:nvPr/>
        </p:nvSpPr>
        <p:spPr>
          <a:xfrm>
            <a:off x="571472" y="4572008"/>
            <a:ext cx="5643602" cy="584775"/>
          </a:xfrm>
          <a:prstGeom prst="rect">
            <a:avLst/>
          </a:prstGeom>
          <a:noFill/>
        </p:spPr>
        <p:txBody>
          <a:bodyPr wrap="square" rtlCol="0">
            <a:spAutoFit/>
          </a:bodyPr>
          <a:lstStyle/>
          <a:p>
            <a:r>
              <a:rPr lang="pt-BR" sz="3200" b="1" dirty="0" smtClean="0"/>
              <a:t>Natação terapêutica</a:t>
            </a:r>
            <a:endParaRPr lang="pt-BR" sz="3200" b="1" dirty="0"/>
          </a:p>
        </p:txBody>
      </p:sp>
      <p:sp>
        <p:nvSpPr>
          <p:cNvPr id="5" name="CaixaDeTexto 4"/>
          <p:cNvSpPr txBox="1"/>
          <p:nvPr/>
        </p:nvSpPr>
        <p:spPr>
          <a:xfrm>
            <a:off x="571472" y="3429000"/>
            <a:ext cx="4500594" cy="584775"/>
          </a:xfrm>
          <a:prstGeom prst="rect">
            <a:avLst/>
          </a:prstGeom>
          <a:noFill/>
        </p:spPr>
        <p:txBody>
          <a:bodyPr wrap="square" rtlCol="0">
            <a:spAutoFit/>
          </a:bodyPr>
          <a:lstStyle/>
          <a:p>
            <a:r>
              <a:rPr lang="pt-BR" sz="3200" b="1" dirty="0" smtClean="0"/>
              <a:t>Natação desportiva</a:t>
            </a:r>
            <a:endParaRPr lang="pt-BR" sz="32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de cantos arredondados 5"/>
          <p:cNvSpPr/>
          <p:nvPr/>
        </p:nvSpPr>
        <p:spPr>
          <a:xfrm>
            <a:off x="571472" y="428604"/>
            <a:ext cx="8072494" cy="107157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457200" y="274638"/>
            <a:ext cx="8229600" cy="1296974"/>
          </a:xfrm>
          <a:blipFill>
            <a:blip r:embed="rId3"/>
            <a:tile tx="0" ty="0" sx="100000" sy="100000" flip="none" algn="tl"/>
          </a:blipFill>
        </p:spPr>
        <p:txBody>
          <a:bodyPr/>
          <a:lstStyle/>
          <a:p>
            <a:r>
              <a:rPr lang="pt-BR" b="1" dirty="0" smtClean="0">
                <a:latin typeface="Segoe Print" pitchFamily="2" charset="0"/>
              </a:rPr>
              <a:t>Natação utilitária</a:t>
            </a:r>
            <a:endParaRPr lang="pt-BR" b="1" dirty="0">
              <a:latin typeface="Segoe Print" pitchFamily="2" charset="0"/>
            </a:endParaRPr>
          </a:p>
        </p:txBody>
      </p:sp>
      <p:pic>
        <p:nvPicPr>
          <p:cNvPr id="2050" name="Picture 2" descr="C:\Users\Silvana\Desktop\images.jpg"/>
          <p:cNvPicPr>
            <a:picLocks noChangeAspect="1" noChangeArrowheads="1"/>
          </p:cNvPicPr>
          <p:nvPr/>
        </p:nvPicPr>
        <p:blipFill>
          <a:blip r:embed="rId4"/>
          <a:srcRect/>
          <a:stretch>
            <a:fillRect/>
          </a:stretch>
        </p:blipFill>
        <p:spPr bwMode="auto">
          <a:xfrm>
            <a:off x="6286512" y="1785926"/>
            <a:ext cx="2628900" cy="1743075"/>
          </a:xfrm>
          <a:prstGeom prst="rect">
            <a:avLst/>
          </a:prstGeom>
          <a:noFill/>
        </p:spPr>
      </p:pic>
      <p:pic>
        <p:nvPicPr>
          <p:cNvPr id="2051" name="Picture 3" descr="C:\Users\Silvana\Desktop\download (1).jpg"/>
          <p:cNvPicPr>
            <a:picLocks noChangeAspect="1" noChangeArrowheads="1"/>
          </p:cNvPicPr>
          <p:nvPr/>
        </p:nvPicPr>
        <p:blipFill>
          <a:blip r:embed="rId5"/>
          <a:srcRect/>
          <a:stretch>
            <a:fillRect/>
          </a:stretch>
        </p:blipFill>
        <p:spPr bwMode="auto">
          <a:xfrm>
            <a:off x="6215074" y="4143380"/>
            <a:ext cx="2733675" cy="1676400"/>
          </a:xfrm>
          <a:prstGeom prst="rect">
            <a:avLst/>
          </a:prstGeom>
          <a:noFill/>
        </p:spPr>
      </p:pic>
      <p:sp>
        <p:nvSpPr>
          <p:cNvPr id="5" name="CaixaDeTexto 4"/>
          <p:cNvSpPr txBox="1"/>
          <p:nvPr/>
        </p:nvSpPr>
        <p:spPr>
          <a:xfrm>
            <a:off x="642910" y="2285992"/>
            <a:ext cx="5286412" cy="3323987"/>
          </a:xfrm>
          <a:prstGeom prst="rect">
            <a:avLst/>
          </a:prstGeom>
          <a:noFill/>
        </p:spPr>
        <p:txBody>
          <a:bodyPr wrap="square" rtlCol="0">
            <a:spAutoFit/>
          </a:bodyPr>
          <a:lstStyle/>
          <a:p>
            <a:pPr algn="just">
              <a:lnSpc>
                <a:spcPct val="150000"/>
              </a:lnSpc>
              <a:buFont typeface="Wingdings" pitchFamily="2" charset="2"/>
              <a:buChar char="ü"/>
            </a:pPr>
            <a:r>
              <a:rPr lang="pt-BR" sz="2000" dirty="0" smtClean="0"/>
              <a:t>Uma das atividades físicas mais importantes, pois promove o auto salvamento e o salvamento de outros.</a:t>
            </a:r>
          </a:p>
          <a:p>
            <a:pPr algn="just">
              <a:lnSpc>
                <a:spcPct val="150000"/>
              </a:lnSpc>
              <a:buFont typeface="Wingdings" pitchFamily="2" charset="2"/>
              <a:buChar char="ü"/>
            </a:pPr>
            <a:r>
              <a:rPr lang="pt-BR" sz="2000" dirty="0" smtClean="0"/>
              <a:t>O domínio do meio aquático vai além de saber nadar, é preciso conhecer  e respeitar as diferenças entre nadar em piscinas, rios e mar.</a:t>
            </a:r>
          </a:p>
          <a:p>
            <a:pPr algn="just">
              <a:lnSpc>
                <a:spcPct val="150000"/>
              </a:lnSpc>
              <a:buFont typeface="Wingdings" pitchFamily="2" charset="2"/>
              <a:buChar char="ü"/>
            </a:pPr>
            <a:r>
              <a:rPr lang="pt-BR" sz="2000" dirty="0" smtClean="0"/>
              <a:t>Nadar 500 a 1000m sem evidenciar cansaço.</a:t>
            </a:r>
            <a:endParaRPr lang="pt-BR"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357158" y="357166"/>
            <a:ext cx="8358246" cy="1214446"/>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457200" y="274638"/>
            <a:ext cx="8229600" cy="1368412"/>
          </a:xfrm>
        </p:spPr>
        <p:txBody>
          <a:bodyPr>
            <a:normAutofit/>
          </a:bodyPr>
          <a:lstStyle/>
          <a:p>
            <a:r>
              <a:rPr lang="pt-BR" sz="4900" b="1" dirty="0" smtClean="0">
                <a:latin typeface="Segoe Print" pitchFamily="2" charset="0"/>
              </a:rPr>
              <a:t>NATAÇÃO DESPORTIVA</a:t>
            </a:r>
            <a:endParaRPr lang="pt-BR" sz="4900" b="1" dirty="0">
              <a:latin typeface="Segoe Print" pitchFamily="2" charset="0"/>
            </a:endParaRPr>
          </a:p>
        </p:txBody>
      </p:sp>
      <p:sp>
        <p:nvSpPr>
          <p:cNvPr id="5" name="CaixaDeTexto 4"/>
          <p:cNvSpPr txBox="1"/>
          <p:nvPr/>
        </p:nvSpPr>
        <p:spPr>
          <a:xfrm>
            <a:off x="357158" y="2285992"/>
            <a:ext cx="8501090" cy="830997"/>
          </a:xfrm>
          <a:prstGeom prst="rect">
            <a:avLst/>
          </a:prstGeom>
          <a:noFill/>
        </p:spPr>
        <p:txBody>
          <a:bodyPr wrap="square" rtlCol="0">
            <a:spAutoFit/>
          </a:bodyPr>
          <a:lstStyle/>
          <a:p>
            <a:r>
              <a:rPr lang="pt-BR" sz="2400" dirty="0" smtClean="0"/>
              <a:t>A natação é conhecida como um dos desportos mais completos e salutar que existe.</a:t>
            </a:r>
            <a:endParaRPr lang="pt-BR" sz="2400" dirty="0"/>
          </a:p>
        </p:txBody>
      </p:sp>
      <p:pic>
        <p:nvPicPr>
          <p:cNvPr id="3074" name="Picture 2" descr="C:\Users\Silvana\Desktop\images (5).jpg"/>
          <p:cNvPicPr>
            <a:picLocks noChangeAspect="1" noChangeArrowheads="1"/>
          </p:cNvPicPr>
          <p:nvPr/>
        </p:nvPicPr>
        <p:blipFill>
          <a:blip r:embed="rId3"/>
          <a:srcRect/>
          <a:stretch>
            <a:fillRect/>
          </a:stretch>
        </p:blipFill>
        <p:spPr bwMode="auto">
          <a:xfrm>
            <a:off x="6000760" y="3357562"/>
            <a:ext cx="2690813" cy="2428892"/>
          </a:xfrm>
          <a:prstGeom prst="rect">
            <a:avLst/>
          </a:prstGeom>
          <a:noFill/>
        </p:spPr>
      </p:pic>
      <p:pic>
        <p:nvPicPr>
          <p:cNvPr id="3075" name="Picture 3" descr="C:\Users\Silvana\Desktop\images (6).jpg"/>
          <p:cNvPicPr>
            <a:picLocks noChangeAspect="1" noChangeArrowheads="1"/>
          </p:cNvPicPr>
          <p:nvPr/>
        </p:nvPicPr>
        <p:blipFill>
          <a:blip r:embed="rId4"/>
          <a:srcRect/>
          <a:stretch>
            <a:fillRect/>
          </a:stretch>
        </p:blipFill>
        <p:spPr bwMode="auto">
          <a:xfrm>
            <a:off x="714348" y="3357562"/>
            <a:ext cx="2500330" cy="2428892"/>
          </a:xfrm>
          <a:prstGeom prst="rect">
            <a:avLst/>
          </a:prstGeom>
          <a:noFill/>
        </p:spPr>
      </p:pic>
      <p:pic>
        <p:nvPicPr>
          <p:cNvPr id="3076" name="Picture 4" descr="C:\Users\Silvana\Desktop\images (7).jpg"/>
          <p:cNvPicPr>
            <a:picLocks noChangeAspect="1" noChangeArrowheads="1"/>
          </p:cNvPicPr>
          <p:nvPr/>
        </p:nvPicPr>
        <p:blipFill>
          <a:blip r:embed="rId5"/>
          <a:srcRect/>
          <a:stretch>
            <a:fillRect/>
          </a:stretch>
        </p:blipFill>
        <p:spPr bwMode="auto">
          <a:xfrm>
            <a:off x="3214678" y="3357562"/>
            <a:ext cx="2843213" cy="242889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357158" y="357166"/>
            <a:ext cx="8358246" cy="1214446"/>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457200" y="274638"/>
            <a:ext cx="8229600" cy="1368412"/>
          </a:xfrm>
        </p:spPr>
        <p:txBody>
          <a:bodyPr>
            <a:normAutofit fontScale="90000"/>
          </a:bodyPr>
          <a:lstStyle/>
          <a:p>
            <a:r>
              <a:rPr lang="pt-BR" sz="4900" b="1" dirty="0" smtClean="0">
                <a:latin typeface="Segoe Print" pitchFamily="2" charset="0"/>
              </a:rPr>
              <a:t>NATAÇÃO TERAPÊUTICA</a:t>
            </a:r>
            <a:endParaRPr lang="pt-BR" sz="4900" b="1" dirty="0">
              <a:latin typeface="Segoe Print" pitchFamily="2" charset="0"/>
            </a:endParaRPr>
          </a:p>
        </p:txBody>
      </p:sp>
      <p:sp>
        <p:nvSpPr>
          <p:cNvPr id="8" name="CaixaDeTexto 7"/>
          <p:cNvSpPr txBox="1"/>
          <p:nvPr/>
        </p:nvSpPr>
        <p:spPr>
          <a:xfrm>
            <a:off x="500034" y="1836945"/>
            <a:ext cx="8215370" cy="4708981"/>
          </a:xfrm>
          <a:prstGeom prst="rect">
            <a:avLst/>
          </a:prstGeom>
          <a:noFill/>
        </p:spPr>
        <p:txBody>
          <a:bodyPr wrap="square" rtlCol="0">
            <a:spAutoFit/>
          </a:bodyPr>
          <a:lstStyle/>
          <a:p>
            <a:r>
              <a:rPr lang="pt-BR" sz="2400" dirty="0" smtClean="0"/>
              <a:t>A Natação atua eficazmente no processo de recuperação de diversas enfermidades</a:t>
            </a:r>
            <a:r>
              <a:rPr lang="pt-BR" sz="2400" dirty="0" smtClean="0"/>
              <a:t>:</a:t>
            </a:r>
            <a:endParaRPr lang="pt-BR" sz="2400" dirty="0" smtClean="0"/>
          </a:p>
          <a:p>
            <a:pPr>
              <a:lnSpc>
                <a:spcPct val="150000"/>
              </a:lnSpc>
              <a:buFont typeface="Wingdings" pitchFamily="2" charset="2"/>
              <a:buChar char="ü"/>
            </a:pPr>
            <a:r>
              <a:rPr lang="pt-BR" sz="2400" dirty="0" smtClean="0"/>
              <a:t>Lordose</a:t>
            </a:r>
          </a:p>
          <a:p>
            <a:pPr>
              <a:lnSpc>
                <a:spcPct val="150000"/>
              </a:lnSpc>
              <a:buFont typeface="Wingdings" pitchFamily="2" charset="2"/>
              <a:buChar char="ü"/>
            </a:pPr>
            <a:r>
              <a:rPr lang="pt-BR" sz="2400" dirty="0" smtClean="0"/>
              <a:t>Cifose</a:t>
            </a:r>
          </a:p>
          <a:p>
            <a:pPr>
              <a:lnSpc>
                <a:spcPct val="150000"/>
              </a:lnSpc>
              <a:buFont typeface="Wingdings" pitchFamily="2" charset="2"/>
              <a:buChar char="ü"/>
            </a:pPr>
            <a:r>
              <a:rPr lang="pt-BR" sz="2400" dirty="0" smtClean="0"/>
              <a:t>Escoliose</a:t>
            </a:r>
          </a:p>
          <a:p>
            <a:pPr>
              <a:lnSpc>
                <a:spcPct val="150000"/>
              </a:lnSpc>
              <a:buFont typeface="Wingdings" pitchFamily="2" charset="2"/>
              <a:buChar char="ü"/>
            </a:pPr>
            <a:r>
              <a:rPr lang="pt-BR" sz="2400" dirty="0" smtClean="0"/>
              <a:t>Atrofias</a:t>
            </a:r>
          </a:p>
          <a:p>
            <a:pPr>
              <a:lnSpc>
                <a:spcPct val="150000"/>
              </a:lnSpc>
              <a:buFont typeface="Wingdings" pitchFamily="2" charset="2"/>
              <a:buChar char="ü"/>
            </a:pPr>
            <a:r>
              <a:rPr lang="pt-BR" sz="2400" dirty="0" smtClean="0"/>
              <a:t>Entorses</a:t>
            </a:r>
          </a:p>
          <a:p>
            <a:pPr>
              <a:lnSpc>
                <a:spcPct val="150000"/>
              </a:lnSpc>
              <a:buFont typeface="Wingdings" pitchFamily="2" charset="2"/>
              <a:buChar char="ü"/>
            </a:pPr>
            <a:r>
              <a:rPr lang="pt-BR" sz="2400" dirty="0" smtClean="0"/>
              <a:t>Recuperação de fraturas</a:t>
            </a:r>
          </a:p>
          <a:p>
            <a:pPr>
              <a:lnSpc>
                <a:spcPct val="150000"/>
              </a:lnSpc>
              <a:buFont typeface="Wingdings" pitchFamily="2" charset="2"/>
              <a:buChar char="ü"/>
            </a:pPr>
            <a:r>
              <a:rPr lang="pt-BR" sz="2400" dirty="0" smtClean="0"/>
              <a:t>Tratamento para doença como </a:t>
            </a:r>
            <a:r>
              <a:rPr lang="pt-BR" sz="2400" dirty="0" err="1" smtClean="0"/>
              <a:t>poliomelite</a:t>
            </a:r>
            <a:endParaRPr lang="pt-BR"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357158" y="357166"/>
            <a:ext cx="8358246" cy="1214446"/>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457200" y="274638"/>
            <a:ext cx="8229600" cy="1368412"/>
          </a:xfrm>
        </p:spPr>
        <p:txBody>
          <a:bodyPr>
            <a:normAutofit/>
          </a:bodyPr>
          <a:lstStyle/>
          <a:p>
            <a:r>
              <a:rPr lang="pt-BR" sz="4900" b="1" dirty="0" smtClean="0">
                <a:latin typeface="Segoe Print" pitchFamily="2" charset="0"/>
              </a:rPr>
              <a:t>CONTRA INDICAÇÃO</a:t>
            </a:r>
            <a:endParaRPr lang="pt-BR" sz="4900" b="1" dirty="0">
              <a:latin typeface="Segoe Print" pitchFamily="2" charset="0"/>
            </a:endParaRPr>
          </a:p>
        </p:txBody>
      </p:sp>
      <p:sp>
        <p:nvSpPr>
          <p:cNvPr id="8" name="CaixaDeTexto 7"/>
          <p:cNvSpPr txBox="1"/>
          <p:nvPr/>
        </p:nvSpPr>
        <p:spPr>
          <a:xfrm>
            <a:off x="357158" y="1841242"/>
            <a:ext cx="8215370" cy="5016758"/>
          </a:xfrm>
          <a:prstGeom prst="rect">
            <a:avLst/>
          </a:prstGeom>
          <a:noFill/>
        </p:spPr>
        <p:txBody>
          <a:bodyPr wrap="square" rtlCol="0">
            <a:spAutoFit/>
          </a:bodyPr>
          <a:lstStyle/>
          <a:p>
            <a:r>
              <a:rPr lang="pt-BR" sz="3200" dirty="0" smtClean="0"/>
              <a:t>Más formações cardíacas e pulmonares graves</a:t>
            </a:r>
          </a:p>
          <a:p>
            <a:endParaRPr lang="pt-BR" sz="3200" dirty="0" smtClean="0"/>
          </a:p>
          <a:p>
            <a:r>
              <a:rPr lang="pt-BR" sz="3200" b="1" dirty="0" smtClean="0"/>
              <a:t>RECOMENDAÇÕES:</a:t>
            </a:r>
          </a:p>
          <a:p>
            <a:endParaRPr lang="pt-BR" sz="3200" b="1" dirty="0" smtClean="0"/>
          </a:p>
          <a:p>
            <a:pPr>
              <a:lnSpc>
                <a:spcPct val="150000"/>
              </a:lnSpc>
            </a:pPr>
            <a:r>
              <a:rPr lang="pt-BR" sz="3200" dirty="0" smtClean="0"/>
              <a:t>Otites</a:t>
            </a:r>
          </a:p>
          <a:p>
            <a:pPr>
              <a:lnSpc>
                <a:spcPct val="150000"/>
              </a:lnSpc>
            </a:pPr>
            <a:r>
              <a:rPr lang="pt-BR" sz="3200" dirty="0" smtClean="0"/>
              <a:t>Reumatismo</a:t>
            </a:r>
          </a:p>
          <a:p>
            <a:pPr>
              <a:lnSpc>
                <a:spcPct val="150000"/>
              </a:lnSpc>
            </a:pPr>
            <a:r>
              <a:rPr lang="pt-BR" sz="3200" dirty="0" smtClean="0"/>
              <a:t>Olhos sensíveis</a:t>
            </a:r>
          </a:p>
          <a:p>
            <a:pPr>
              <a:lnSpc>
                <a:spcPct val="150000"/>
              </a:lnSpc>
            </a:pPr>
            <a:r>
              <a:rPr lang="pt-BR" sz="3200" dirty="0" smtClean="0"/>
              <a:t>Sinusites</a:t>
            </a:r>
            <a:endParaRPr lang="pt-BR" sz="3200" dirty="0"/>
          </a:p>
        </p:txBody>
      </p:sp>
      <p:sp>
        <p:nvSpPr>
          <p:cNvPr id="5" name="Texto explicativo retangular 4"/>
          <p:cNvSpPr/>
          <p:nvPr/>
        </p:nvSpPr>
        <p:spPr>
          <a:xfrm>
            <a:off x="2428860" y="2857496"/>
            <a:ext cx="3214710" cy="1071570"/>
          </a:xfrm>
          <a:prstGeom prst="wedgeRectCallout">
            <a:avLst>
              <a:gd name="adj1" fmla="val -62077"/>
              <a:gd name="adj2" fmla="val 76722"/>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t>Usar tampões e vaselinas, antes e após a prática</a:t>
            </a:r>
            <a:endParaRPr lang="pt-BR" sz="2000" b="1" dirty="0"/>
          </a:p>
        </p:txBody>
      </p:sp>
      <p:sp>
        <p:nvSpPr>
          <p:cNvPr id="6" name="Texto explicativo em elipse 5"/>
          <p:cNvSpPr/>
          <p:nvPr/>
        </p:nvSpPr>
        <p:spPr>
          <a:xfrm>
            <a:off x="5357818" y="3286124"/>
            <a:ext cx="3571900" cy="1714512"/>
          </a:xfrm>
          <a:prstGeom prst="wedgeEllipseCallout">
            <a:avLst>
              <a:gd name="adj1" fmla="val -125646"/>
              <a:gd name="adj2" fmla="val 5377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Dar preferência a piscinas aquecidas, ao ar livre praticar em dias quentes e sol, friccionar bem o corpo ao sair</a:t>
            </a:r>
            <a:endParaRPr lang="pt-BR" b="1" dirty="0"/>
          </a:p>
        </p:txBody>
      </p:sp>
      <p:sp>
        <p:nvSpPr>
          <p:cNvPr id="7" name="Texto explicativo retangular 6"/>
          <p:cNvSpPr/>
          <p:nvPr/>
        </p:nvSpPr>
        <p:spPr>
          <a:xfrm>
            <a:off x="3357554" y="4214818"/>
            <a:ext cx="2714644" cy="1357322"/>
          </a:xfrm>
          <a:prstGeom prst="wedgeRectCallout">
            <a:avLst>
              <a:gd name="adj1" fmla="val -59008"/>
              <a:gd name="adj2" fmla="val 6362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Enxaguar com água limpa,</a:t>
            </a:r>
          </a:p>
          <a:p>
            <a:pPr algn="ctr"/>
            <a:r>
              <a:rPr lang="pt-BR" dirty="0" smtClean="0"/>
              <a:t>Usar colírio </a:t>
            </a:r>
            <a:r>
              <a:rPr lang="pt-BR" dirty="0" err="1" smtClean="0"/>
              <a:t>suavizante</a:t>
            </a:r>
            <a:r>
              <a:rPr lang="pt-BR" dirty="0" smtClean="0"/>
              <a:t>,</a:t>
            </a:r>
          </a:p>
          <a:p>
            <a:pPr algn="ctr"/>
            <a:r>
              <a:rPr lang="pt-BR" dirty="0" smtClean="0"/>
              <a:t>Usar  um bom óculos durante a prática</a:t>
            </a:r>
            <a:endParaRPr lang="pt-BR" dirty="0"/>
          </a:p>
        </p:txBody>
      </p:sp>
      <p:sp>
        <p:nvSpPr>
          <p:cNvPr id="9" name="Texto explicativo em elipse 8"/>
          <p:cNvSpPr/>
          <p:nvPr/>
        </p:nvSpPr>
        <p:spPr>
          <a:xfrm>
            <a:off x="5357818" y="4786322"/>
            <a:ext cx="3786182" cy="1714512"/>
          </a:xfrm>
          <a:prstGeom prst="wedgeEllipseCallout">
            <a:avLst>
              <a:gd name="adj1" fmla="val -138383"/>
              <a:gd name="adj2" fmla="val 44722"/>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Secar bem e proteger a cabeça em dias frios</a:t>
            </a:r>
          </a:p>
          <a:p>
            <a:pPr algn="ctr"/>
            <a:r>
              <a:rPr lang="pt-BR" b="1" dirty="0" smtClean="0"/>
              <a:t>Usar produto para descongestionar (indicado pelo médico)</a:t>
            </a:r>
            <a:endParaRPr lang="pt-B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ppt_x"/>
                                          </p:val>
                                        </p:tav>
                                        <p:tav tm="100000">
                                          <p:val>
                                            <p:strVal val="#ppt_x"/>
                                          </p:val>
                                        </p:tav>
                                      </p:tavLst>
                                    </p:anim>
                                    <p:anim calcmode="lin" valueType="num">
                                      <p:cBhvr additive="base">
                                        <p:cTn id="19"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2000" fill="hold"/>
                                        <p:tgtEl>
                                          <p:spTgt spid="9"/>
                                        </p:tgtEl>
                                        <p:attrNameLst>
                                          <p:attrName>ppt_x</p:attrName>
                                        </p:attrNameLst>
                                      </p:cBhvr>
                                      <p:tavLst>
                                        <p:tav tm="0">
                                          <p:val>
                                            <p:strVal val="#ppt_x"/>
                                          </p:val>
                                        </p:tav>
                                        <p:tav tm="100000">
                                          <p:val>
                                            <p:strVal val="#ppt_x"/>
                                          </p:val>
                                        </p:tav>
                                      </p:tavLst>
                                    </p:anim>
                                    <p:anim calcmode="lin" valueType="num">
                                      <p:cBhvr additive="base">
                                        <p:cTn id="25"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ilvana\Desktop\imagem_piscina.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CaixaDeTexto 2"/>
          <p:cNvSpPr txBox="1"/>
          <p:nvPr/>
        </p:nvSpPr>
        <p:spPr>
          <a:xfrm>
            <a:off x="1142976" y="5214950"/>
            <a:ext cx="7072362" cy="707886"/>
          </a:xfrm>
          <a:prstGeom prst="rect">
            <a:avLst/>
          </a:prstGeom>
          <a:noFill/>
        </p:spPr>
        <p:txBody>
          <a:bodyPr wrap="square" rtlCol="0">
            <a:spAutoFit/>
          </a:bodyPr>
          <a:lstStyle/>
          <a:p>
            <a:r>
              <a:rPr lang="pt-BR" sz="4000" b="1" dirty="0" smtClean="0">
                <a:solidFill>
                  <a:schemeClr val="bg1"/>
                </a:solidFill>
                <a:latin typeface="Segoe Print" pitchFamily="2" charset="0"/>
              </a:rPr>
              <a:t>SALVAMENTO AQUÁTICO</a:t>
            </a:r>
            <a:endParaRPr lang="pt-BR" sz="4000" b="1" dirty="0">
              <a:solidFill>
                <a:schemeClr val="bg1"/>
              </a:solidFill>
              <a:latin typeface="Segoe Print" pitchFamily="2"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71538" y="428604"/>
            <a:ext cx="7772400" cy="1470025"/>
          </a:xfrm>
        </p:spPr>
        <p:txBody>
          <a:bodyPr>
            <a:normAutofit/>
          </a:bodyPr>
          <a:lstStyle/>
          <a:p>
            <a:r>
              <a:rPr lang="pt-BR" sz="4000" b="1" dirty="0" smtClean="0">
                <a:latin typeface="Segoe Print" pitchFamily="2" charset="0"/>
              </a:rPr>
              <a:t>AFOGAMENTO</a:t>
            </a:r>
            <a:endParaRPr lang="pt-BR" sz="4000" b="1" dirty="0">
              <a:latin typeface="Segoe Print" pitchFamily="2" charset="0"/>
            </a:endParaRPr>
          </a:p>
        </p:txBody>
      </p:sp>
      <p:sp>
        <p:nvSpPr>
          <p:cNvPr id="3" name="Subtítulo 2"/>
          <p:cNvSpPr>
            <a:spLocks noGrp="1"/>
          </p:cNvSpPr>
          <p:nvPr>
            <p:ph type="subTitle" idx="1"/>
          </p:nvPr>
        </p:nvSpPr>
        <p:spPr>
          <a:xfrm>
            <a:off x="928662" y="5105400"/>
            <a:ext cx="7143800" cy="1181120"/>
          </a:xfrm>
        </p:spPr>
        <p:txBody>
          <a:bodyPr>
            <a:normAutofit/>
          </a:bodyPr>
          <a:lstStyle/>
          <a:p>
            <a:pPr algn="just"/>
            <a:r>
              <a:rPr lang="pt-BR" sz="2800" dirty="0" smtClean="0"/>
              <a:t>É a aspiração de líquido causada por submersão ou imersão (SOBRASA, 2015).</a:t>
            </a:r>
            <a:endParaRPr lang="pt-BR" sz="2800" dirty="0"/>
          </a:p>
        </p:txBody>
      </p:sp>
      <p:pic>
        <p:nvPicPr>
          <p:cNvPr id="1026" name="Picture 2" descr="C:\Users\Silvana pc\Desktop\Piscina1_risco_de_afogamento.jpg.300x250_q85_crop_detail.jpg"/>
          <p:cNvPicPr>
            <a:picLocks noChangeAspect="1" noChangeArrowheads="1"/>
          </p:cNvPicPr>
          <p:nvPr/>
        </p:nvPicPr>
        <p:blipFill>
          <a:blip r:embed="rId3"/>
          <a:srcRect/>
          <a:stretch>
            <a:fillRect/>
          </a:stretch>
        </p:blipFill>
        <p:spPr bwMode="auto">
          <a:xfrm>
            <a:off x="1071538" y="2000240"/>
            <a:ext cx="3143272" cy="2643206"/>
          </a:xfrm>
          <a:prstGeom prst="rect">
            <a:avLst/>
          </a:prstGeom>
          <a:noFill/>
        </p:spPr>
      </p:pic>
      <p:pic>
        <p:nvPicPr>
          <p:cNvPr id="1027" name="Picture 3" descr="C:\Users\Silvana pc\Desktop\141119023513_drowning_thinkstock_624x351_thinkstock.jpg"/>
          <p:cNvPicPr>
            <a:picLocks noChangeAspect="1" noChangeArrowheads="1"/>
          </p:cNvPicPr>
          <p:nvPr/>
        </p:nvPicPr>
        <p:blipFill>
          <a:blip r:embed="rId4"/>
          <a:srcRect/>
          <a:stretch>
            <a:fillRect/>
          </a:stretch>
        </p:blipFill>
        <p:spPr bwMode="auto">
          <a:xfrm>
            <a:off x="5214942" y="2000240"/>
            <a:ext cx="3053140" cy="2716243"/>
          </a:xfrm>
          <a:prstGeom prst="rect">
            <a:avLst/>
          </a:prstGeom>
          <a:noFill/>
        </p:spPr>
      </p:pic>
    </p:spTree>
    <p:extLst>
      <p:ext uri="{BB962C8B-B14F-4D97-AF65-F5344CB8AC3E}">
        <p14:creationId xmlns:p14="http://schemas.microsoft.com/office/powerpoint/2010/main" xmlns="" val="2412956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0" y="332656"/>
            <a:ext cx="2195736" cy="1080120"/>
          </a:xfrm>
          <a:prstGeom prst="roundRect">
            <a:avLst/>
          </a:prstGeom>
          <a:blipFill>
            <a:blip r:embed="rId3"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solidFill>
                  <a:schemeClr val="bg1">
                    <a:lumMod val="50000"/>
                  </a:schemeClr>
                </a:solidFill>
              </a:rPr>
              <a:t>A PISCINA DE APRENDIZAGEM</a:t>
            </a:r>
          </a:p>
          <a:p>
            <a:endParaRPr lang="pt-BR" sz="1600" b="1" dirty="0">
              <a:solidFill>
                <a:schemeClr val="bg1">
                  <a:lumMod val="50000"/>
                </a:schemeClr>
              </a:solidFill>
              <a:latin typeface="Gill Sans MT" pitchFamily="34" charset="0"/>
            </a:endParaRPr>
          </a:p>
        </p:txBody>
      </p:sp>
      <p:sp>
        <p:nvSpPr>
          <p:cNvPr id="10" name="Retângulo de cantos arredondados 9"/>
          <p:cNvSpPr/>
          <p:nvPr/>
        </p:nvSpPr>
        <p:spPr>
          <a:xfrm>
            <a:off x="2339752" y="332656"/>
            <a:ext cx="6589966" cy="1080120"/>
          </a:xfrm>
          <a:prstGeom prst="roundRect">
            <a:avLst/>
          </a:prstGeom>
          <a:blipFill>
            <a:blip r:embed="rId3"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latin typeface="Gill Sans MT" pitchFamily="34" charset="0"/>
              </a:rPr>
              <a:t>Ambiente e Equipamentos de ensino</a:t>
            </a:r>
            <a:endParaRPr lang="pt-BR" sz="2400" b="1" dirty="0">
              <a:solidFill>
                <a:schemeClr val="tx1"/>
              </a:solidFill>
              <a:latin typeface="Gill Sans MT" pitchFamily="34" charset="0"/>
            </a:endParaRPr>
          </a:p>
        </p:txBody>
      </p:sp>
      <p:sp>
        <p:nvSpPr>
          <p:cNvPr id="17" name="Espaço Reservado para Rodapé 16"/>
          <p:cNvSpPr>
            <a:spLocks noGrp="1"/>
          </p:cNvSpPr>
          <p:nvPr>
            <p:ph type="ftr" sz="quarter" idx="11"/>
          </p:nvPr>
        </p:nvSpPr>
        <p:spPr/>
        <p:txBody>
          <a:bodyPr/>
          <a:lstStyle/>
          <a:p>
            <a:r>
              <a:rPr lang="pt-BR" smtClean="0"/>
              <a:t>Profª Drª Silvana Nóbrega Gomes</a:t>
            </a:r>
            <a:endParaRPr lang="pt-BR"/>
          </a:p>
        </p:txBody>
      </p:sp>
      <p:pic>
        <p:nvPicPr>
          <p:cNvPr id="3075" name="Picture 3" descr="C:\Users\Silvana\Desktop\Pós Natação\20130919_095941.jpg"/>
          <p:cNvPicPr>
            <a:picLocks noChangeAspect="1" noChangeArrowheads="1"/>
          </p:cNvPicPr>
          <p:nvPr/>
        </p:nvPicPr>
        <p:blipFill>
          <a:blip r:embed="rId4" cstate="print"/>
          <a:srcRect/>
          <a:stretch>
            <a:fillRect/>
          </a:stretch>
        </p:blipFill>
        <p:spPr bwMode="auto">
          <a:xfrm>
            <a:off x="428596" y="2143116"/>
            <a:ext cx="3286148" cy="2143140"/>
          </a:xfrm>
          <a:prstGeom prst="rect">
            <a:avLst/>
          </a:prstGeom>
          <a:ln>
            <a:noFill/>
          </a:ln>
          <a:effectLst>
            <a:outerShdw blurRad="292100" dist="139700" dir="2700000" algn="tl" rotWithShape="0">
              <a:srgbClr val="333333">
                <a:alpha val="65000"/>
              </a:srgbClr>
            </a:outerShdw>
          </a:effectLst>
        </p:spPr>
      </p:pic>
      <p:pic>
        <p:nvPicPr>
          <p:cNvPr id="3076" name="Picture 4" descr="C:\Users\Silvana\Desktop\Pós Natação\download.jpg"/>
          <p:cNvPicPr>
            <a:picLocks noChangeAspect="1" noChangeArrowheads="1"/>
          </p:cNvPicPr>
          <p:nvPr/>
        </p:nvPicPr>
        <p:blipFill>
          <a:blip r:embed="rId5" cstate="print"/>
          <a:srcRect/>
          <a:stretch>
            <a:fillRect/>
          </a:stretch>
        </p:blipFill>
        <p:spPr bwMode="auto">
          <a:xfrm>
            <a:off x="428596" y="4572008"/>
            <a:ext cx="3286148" cy="1785950"/>
          </a:xfrm>
          <a:prstGeom prst="rect">
            <a:avLst/>
          </a:prstGeom>
          <a:ln>
            <a:noFill/>
          </a:ln>
          <a:effectLst>
            <a:outerShdw blurRad="292100" dist="139700" dir="2700000" algn="tl" rotWithShape="0">
              <a:srgbClr val="333333">
                <a:alpha val="65000"/>
              </a:srgbClr>
            </a:outerShdw>
          </a:effectLst>
        </p:spPr>
      </p:pic>
      <p:pic>
        <p:nvPicPr>
          <p:cNvPr id="13" name="Picture 2" descr="C:\Users\Silvana\Desktop\Pós Natação\Imagens\images2.jpg"/>
          <p:cNvPicPr>
            <a:picLocks noChangeAspect="1" noChangeArrowheads="1"/>
          </p:cNvPicPr>
          <p:nvPr/>
        </p:nvPicPr>
        <p:blipFill>
          <a:blip r:embed="rId6" cstate="print"/>
          <a:srcRect/>
          <a:stretch>
            <a:fillRect/>
          </a:stretch>
        </p:blipFill>
        <p:spPr bwMode="auto">
          <a:xfrm>
            <a:off x="5000628" y="2214554"/>
            <a:ext cx="3756248" cy="3960440"/>
          </a:xfrm>
          <a:prstGeom prst="rect">
            <a:avLst/>
          </a:prstGeom>
          <a:noFill/>
        </p:spPr>
      </p:pic>
      <p:pic>
        <p:nvPicPr>
          <p:cNvPr id="4098" name="Picture 2" descr="C:\Users\Silvana\Desktop\capture-20170819-114307-crop.png"/>
          <p:cNvPicPr>
            <a:picLocks noChangeAspect="1" noChangeArrowheads="1"/>
          </p:cNvPicPr>
          <p:nvPr/>
        </p:nvPicPr>
        <p:blipFill>
          <a:blip r:embed="rId7"/>
          <a:srcRect/>
          <a:stretch>
            <a:fillRect/>
          </a:stretch>
        </p:blipFill>
        <p:spPr bwMode="auto">
          <a:xfrm>
            <a:off x="285720" y="2062163"/>
            <a:ext cx="8501122" cy="45101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2714612"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ctrTitle"/>
          </p:nvPr>
        </p:nvSpPr>
        <p:spPr>
          <a:xfrm>
            <a:off x="642910" y="1142984"/>
            <a:ext cx="2071702" cy="4572032"/>
          </a:xfrm>
        </p:spPr>
        <p:txBody>
          <a:bodyPr vert="vert270"/>
          <a:lstStyle/>
          <a:p>
            <a:r>
              <a:rPr lang="pt-BR" b="1" dirty="0" smtClean="0"/>
              <a:t>ESTATÍSTICA</a:t>
            </a:r>
            <a:endParaRPr lang="pt-BR" b="1" dirty="0"/>
          </a:p>
        </p:txBody>
      </p:sp>
      <p:pic>
        <p:nvPicPr>
          <p:cNvPr id="4" name="Content Placeholder 3" descr="Captura de Tela 2015-11-26 às 21.12.06.png"/>
          <p:cNvPicPr>
            <a:picLocks noChangeAspect="1"/>
          </p:cNvPicPr>
          <p:nvPr/>
        </p:nvPicPr>
        <p:blipFill>
          <a:blip r:embed="rId2">
            <a:extLst>
              <a:ext uri="{28A0092B-C50C-407E-A947-70E740481C1C}">
                <a14:useLocalDpi xmlns:a14="http://schemas.microsoft.com/office/drawing/2010/main" xmlns="" val="0"/>
              </a:ext>
            </a:extLst>
          </a:blip>
          <a:srcRect l="-20123" r="-20123"/>
          <a:stretch>
            <a:fillRect/>
          </a:stretch>
        </p:blipFill>
        <p:spPr>
          <a:xfrm>
            <a:off x="2214546" y="0"/>
            <a:ext cx="6929454" cy="6858000"/>
          </a:xfrm>
          <a:prstGeom prst="rect">
            <a:avLst/>
          </a:prstGeom>
        </p:spPr>
      </p:pic>
    </p:spTree>
    <p:extLst>
      <p:ext uri="{BB962C8B-B14F-4D97-AF65-F5344CB8AC3E}">
        <p14:creationId xmlns:p14="http://schemas.microsoft.com/office/powerpoint/2010/main" xmlns="" val="2580471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500034" y="642918"/>
            <a:ext cx="8429684" cy="5643602"/>
          </a:xfrm>
          <a:prstGeom prst="rect">
            <a:avLst/>
          </a:prstGeom>
          <a:solidFill>
            <a:schemeClr val="accent1">
              <a:lumMod val="20000"/>
              <a:lumOff val="8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571472" y="642918"/>
            <a:ext cx="8358246" cy="5697072"/>
          </a:xfrm>
          <a:prstGeom prst="rect">
            <a:avLst/>
          </a:prstGeom>
          <a:noFill/>
        </p:spPr>
        <p:txBody>
          <a:bodyPr wrap="square" rtlCol="0">
            <a:spAutoFit/>
          </a:bodyPr>
          <a:lstStyle/>
          <a:p>
            <a:r>
              <a:rPr lang="pt-BR" sz="2000" b="1" dirty="0" smtClean="0"/>
              <a:t>AFOGAMENTO</a:t>
            </a:r>
            <a:r>
              <a:rPr lang="pt-BR" sz="2000" dirty="0" smtClean="0"/>
              <a:t> é a 2ª causa óbito de 1 a 9 anos, 3ª causa de 10 a 19 anos, e 4ª causa de 20 a 25.</a:t>
            </a:r>
          </a:p>
          <a:p>
            <a:pPr lvl="0"/>
            <a:r>
              <a:rPr lang="pt-BR" sz="2000" dirty="0" smtClean="0"/>
              <a:t>A cada 84 min. um brasileiro morre afogado.</a:t>
            </a:r>
          </a:p>
          <a:p>
            <a:pPr lvl="0"/>
            <a:r>
              <a:rPr lang="pt-BR" sz="2000" dirty="0" smtClean="0"/>
              <a:t>Homens morrem 06 vezes mais.</a:t>
            </a:r>
          </a:p>
          <a:p>
            <a:pPr lvl="0"/>
            <a:r>
              <a:rPr lang="pt-BR" sz="2000" dirty="0" smtClean="0"/>
              <a:t>Adolescentes têm o maior risco de morte.</a:t>
            </a:r>
          </a:p>
          <a:p>
            <a:pPr lvl="0"/>
            <a:r>
              <a:rPr lang="pt-BR" sz="2000" dirty="0" smtClean="0"/>
              <a:t>O Norte do Brasil tem a maior mortalidade.</a:t>
            </a:r>
          </a:p>
          <a:p>
            <a:pPr lvl="0"/>
            <a:r>
              <a:rPr lang="pt-BR" sz="2000" dirty="0" smtClean="0"/>
              <a:t>51% de todos os óbitos ocorrem até os 29 anos.</a:t>
            </a:r>
          </a:p>
          <a:p>
            <a:pPr lvl="0"/>
            <a:r>
              <a:rPr lang="pt-BR" sz="2000" dirty="0" smtClean="0"/>
              <a:t>75% dos óbitos ocorrem em rios e represas.</a:t>
            </a:r>
          </a:p>
          <a:p>
            <a:pPr lvl="0"/>
            <a:r>
              <a:rPr lang="pt-BR" sz="2000" dirty="0" smtClean="0"/>
              <a:t>51% das mortes na faixa de 1 a 9 anos de idade ocorrem em piscinas e residências.</a:t>
            </a:r>
          </a:p>
          <a:p>
            <a:pPr lvl="0"/>
            <a:r>
              <a:rPr lang="pt-BR" sz="2000" dirty="0" smtClean="0"/>
              <a:t>Crianças &lt; 9 anos se afogam mais em piscinas e em casa</a:t>
            </a:r>
          </a:p>
          <a:p>
            <a:pPr lvl="0"/>
            <a:r>
              <a:rPr lang="pt-BR" sz="2000" dirty="0" smtClean="0"/>
              <a:t>Crianças &gt; 10 anos e adultos se afogam mais em águas naturais (rios, represas e praias).</a:t>
            </a:r>
          </a:p>
          <a:p>
            <a:pPr lvl="0"/>
            <a:r>
              <a:rPr lang="pt-BR" sz="2000" dirty="0" smtClean="0"/>
              <a:t>Crianças de 4 a 12 anos que sabem nadar se afogam mais pela sucção da bomba em piscina.</a:t>
            </a:r>
          </a:p>
          <a:p>
            <a:pPr lvl="0"/>
            <a:r>
              <a:rPr lang="pt-BR" sz="2000" dirty="0" smtClean="0"/>
              <a:t>44% ocorrem entre Novembro e Fevereiro</a:t>
            </a:r>
          </a:p>
          <a:p>
            <a:pPr lvl="0"/>
            <a:r>
              <a:rPr lang="pt-BR" sz="2000" dirty="0" smtClean="0"/>
              <a:t>Cada óbito por afogamento custa R$ 210.000,00 ao Brasil.</a:t>
            </a:r>
          </a:p>
          <a:p>
            <a:pPr algn="r">
              <a:lnSpc>
                <a:spcPct val="150000"/>
              </a:lnSpc>
            </a:pPr>
            <a:r>
              <a:rPr lang="pt-BR" dirty="0" smtClean="0"/>
              <a:t>(SOBRASA, 2015)</a:t>
            </a:r>
            <a:endParaRPr lang="pt-B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descr="infografico afogamentos crianca segura prim parte.jpg"/>
          <p:cNvPicPr>
            <a:picLocks noChangeAspect="1"/>
          </p:cNvPicPr>
          <p:nvPr/>
        </p:nvPicPr>
        <p:blipFill>
          <a:blip r:embed="rId2">
            <a:extLst>
              <a:ext uri="{28A0092B-C50C-407E-A947-70E740481C1C}">
                <a14:useLocalDpi xmlns:a14="http://schemas.microsoft.com/office/drawing/2010/main" xmlns="" val="0"/>
              </a:ext>
            </a:extLst>
          </a:blip>
          <a:srcRect t="-20981" b="-20981"/>
          <a:stretch>
            <a:fillRect/>
          </a:stretch>
        </p:blipFill>
        <p:spPr>
          <a:xfrm rot="900000">
            <a:off x="1962555" y="98105"/>
            <a:ext cx="6258558" cy="6053105"/>
          </a:xfrm>
          <a:prstGeom prst="rect">
            <a:avLst/>
          </a:prstGeom>
        </p:spPr>
      </p:pic>
    </p:spTree>
    <p:extLst>
      <p:ext uri="{BB962C8B-B14F-4D97-AF65-F5344CB8AC3E}">
        <p14:creationId xmlns:p14="http://schemas.microsoft.com/office/powerpoint/2010/main" xmlns="" val="8884035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214414" y="571480"/>
            <a:ext cx="7429552" cy="954107"/>
          </a:xfrm>
          <a:prstGeom prst="rect">
            <a:avLst/>
          </a:prstGeom>
          <a:noFill/>
        </p:spPr>
        <p:txBody>
          <a:bodyPr wrap="square" rtlCol="0">
            <a:spAutoFit/>
          </a:bodyPr>
          <a:lstStyle/>
          <a:p>
            <a:pPr algn="ctr"/>
            <a:r>
              <a:rPr lang="pt-BR" sz="2800" b="1" dirty="0" smtClean="0">
                <a:latin typeface="Segoe Print" pitchFamily="2" charset="0"/>
              </a:rPr>
              <a:t>SALVAMENTO AQUÁTICO</a:t>
            </a:r>
          </a:p>
          <a:p>
            <a:pPr algn="ctr"/>
            <a:r>
              <a:rPr lang="pt-BR" sz="2800" b="1" dirty="0" smtClean="0">
                <a:latin typeface="Segoe Print" pitchFamily="2" charset="0"/>
              </a:rPr>
              <a:t>PROCEDIMENTOS</a:t>
            </a:r>
            <a:endParaRPr lang="pt-BR" sz="2800" b="1" dirty="0">
              <a:latin typeface="Segoe Print" pitchFamily="2" charset="0"/>
            </a:endParaRPr>
          </a:p>
        </p:txBody>
      </p:sp>
      <p:graphicFrame>
        <p:nvGraphicFramePr>
          <p:cNvPr id="3" name="Diagrama 2"/>
          <p:cNvGraphicFramePr/>
          <p:nvPr/>
        </p:nvGraphicFramePr>
        <p:xfrm>
          <a:off x="1571604" y="192880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0" y="357166"/>
            <a:ext cx="9144000" cy="1643074"/>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p:cNvSpPr txBox="1"/>
          <p:nvPr/>
        </p:nvSpPr>
        <p:spPr>
          <a:xfrm>
            <a:off x="1500166" y="785794"/>
            <a:ext cx="6715172" cy="646331"/>
          </a:xfrm>
          <a:prstGeom prst="rect">
            <a:avLst/>
          </a:prstGeom>
          <a:noFill/>
        </p:spPr>
        <p:txBody>
          <a:bodyPr wrap="square" rtlCol="0">
            <a:spAutoFit/>
          </a:bodyPr>
          <a:lstStyle/>
          <a:p>
            <a:pPr algn="ctr"/>
            <a:r>
              <a:rPr lang="pt-BR" sz="3600" b="1" dirty="0" smtClean="0">
                <a:latin typeface="Segoe Print" pitchFamily="2" charset="0"/>
              </a:rPr>
              <a:t>APROXIMAÇÃO</a:t>
            </a:r>
            <a:endParaRPr lang="pt-BR" sz="3600" b="1" dirty="0">
              <a:latin typeface="Segoe Print" pitchFamily="2" charset="0"/>
            </a:endParaRPr>
          </a:p>
        </p:txBody>
      </p:sp>
      <p:pic>
        <p:nvPicPr>
          <p:cNvPr id="3" name="Content Placeholder 4" descr="Nova Imagem (7).png"/>
          <p:cNvPicPr>
            <a:picLocks noChangeAspect="1"/>
          </p:cNvPicPr>
          <p:nvPr/>
        </p:nvPicPr>
        <p:blipFill>
          <a:blip r:embed="rId4">
            <a:extLst>
              <a:ext uri="{28A0092B-C50C-407E-A947-70E740481C1C}">
                <a14:useLocalDpi xmlns:a14="http://schemas.microsoft.com/office/drawing/2010/main" xmlns="" val="0"/>
              </a:ext>
            </a:extLst>
          </a:blip>
          <a:srcRect t="-82111" b="-82111"/>
          <a:stretch>
            <a:fillRect/>
          </a:stretch>
        </p:blipFill>
        <p:spPr>
          <a:xfrm>
            <a:off x="428596" y="1500175"/>
            <a:ext cx="8143932" cy="6095508"/>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de cantos arredondados 5"/>
          <p:cNvSpPr/>
          <p:nvPr/>
        </p:nvSpPr>
        <p:spPr>
          <a:xfrm>
            <a:off x="0" y="428604"/>
            <a:ext cx="9144000" cy="142876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Content Placeholder 2" descr="images.jpeg"/>
          <p:cNvPicPr>
            <a:picLocks noChangeAspect="1"/>
          </p:cNvPicPr>
          <p:nvPr/>
        </p:nvPicPr>
        <p:blipFill>
          <a:blip r:embed="rId3">
            <a:extLst>
              <a:ext uri="{28A0092B-C50C-407E-A947-70E740481C1C}">
                <a14:useLocalDpi xmlns:a14="http://schemas.microsoft.com/office/drawing/2010/main" xmlns="" val="0"/>
              </a:ext>
            </a:extLst>
          </a:blip>
          <a:srcRect t="-46881" b="-46881"/>
          <a:stretch>
            <a:fillRect/>
          </a:stretch>
        </p:blipFill>
        <p:spPr>
          <a:xfrm>
            <a:off x="142844" y="857232"/>
            <a:ext cx="4214842" cy="7088936"/>
          </a:xfrm>
          <a:prstGeom prst="rect">
            <a:avLst/>
          </a:prstGeom>
        </p:spPr>
      </p:pic>
      <p:pic>
        <p:nvPicPr>
          <p:cNvPr id="3" name="Content Placeholder 2" descr="images-4.jpeg"/>
          <p:cNvPicPr>
            <a:picLocks noChangeAspect="1"/>
          </p:cNvPicPr>
          <p:nvPr/>
        </p:nvPicPr>
        <p:blipFill rotWithShape="1">
          <a:blip r:embed="rId4">
            <a:extLst>
              <a:ext uri="{28A0092B-C50C-407E-A947-70E740481C1C}">
                <a14:useLocalDpi xmlns:a14="http://schemas.microsoft.com/office/drawing/2010/main" xmlns="" val="0"/>
              </a:ext>
            </a:extLst>
          </a:blip>
          <a:srcRect l="11845" t="-22759" r="5467" b="-22759"/>
          <a:stretch/>
        </p:blipFill>
        <p:spPr>
          <a:xfrm>
            <a:off x="4500562" y="1643050"/>
            <a:ext cx="4429156" cy="5686509"/>
          </a:xfrm>
          <a:prstGeom prst="rect">
            <a:avLst/>
          </a:prstGeom>
        </p:spPr>
      </p:pic>
      <p:sp>
        <p:nvSpPr>
          <p:cNvPr id="4" name="CaixaDeTexto 3"/>
          <p:cNvSpPr txBox="1"/>
          <p:nvPr/>
        </p:nvSpPr>
        <p:spPr>
          <a:xfrm>
            <a:off x="1643042" y="785794"/>
            <a:ext cx="6858048" cy="707886"/>
          </a:xfrm>
          <a:prstGeom prst="rect">
            <a:avLst/>
          </a:prstGeom>
          <a:noFill/>
        </p:spPr>
        <p:txBody>
          <a:bodyPr wrap="square" rtlCol="0">
            <a:spAutoFit/>
          </a:bodyPr>
          <a:lstStyle/>
          <a:p>
            <a:pPr algn="ctr"/>
            <a:r>
              <a:rPr lang="pt-BR" sz="4000" b="1" dirty="0" smtClean="0">
                <a:latin typeface="Segoe Print" pitchFamily="2" charset="0"/>
              </a:rPr>
              <a:t>REBOQUE</a:t>
            </a:r>
            <a:endParaRPr lang="pt-BR" sz="4000" b="1" dirty="0">
              <a:latin typeface="Segoe Print" pitchFamily="2"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0" y="357166"/>
            <a:ext cx="9144000" cy="1285884"/>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Content Placeholder 4" descr="ABAAABdWUAK-3.jpg"/>
          <p:cNvPicPr>
            <a:picLocks noChangeAspect="1"/>
          </p:cNvPicPr>
          <p:nvPr/>
        </p:nvPicPr>
        <p:blipFill>
          <a:blip r:embed="rId3">
            <a:extLst>
              <a:ext uri="{28A0092B-C50C-407E-A947-70E740481C1C}">
                <a14:useLocalDpi xmlns:a14="http://schemas.microsoft.com/office/drawing/2010/main" xmlns="" val="0"/>
              </a:ext>
            </a:extLst>
          </a:blip>
          <a:srcRect l="-17048" r="-17048"/>
          <a:stretch>
            <a:fillRect/>
          </a:stretch>
        </p:blipFill>
        <p:spPr>
          <a:xfrm>
            <a:off x="714348" y="2000240"/>
            <a:ext cx="4601661" cy="4515352"/>
          </a:xfrm>
          <a:prstGeom prst="rect">
            <a:avLst/>
          </a:prstGeom>
        </p:spPr>
      </p:pic>
      <p:sp>
        <p:nvSpPr>
          <p:cNvPr id="3" name="CaixaDeTexto 2"/>
          <p:cNvSpPr txBox="1"/>
          <p:nvPr/>
        </p:nvSpPr>
        <p:spPr>
          <a:xfrm>
            <a:off x="1785918" y="642918"/>
            <a:ext cx="6715172" cy="584775"/>
          </a:xfrm>
          <a:prstGeom prst="rect">
            <a:avLst/>
          </a:prstGeom>
          <a:noFill/>
        </p:spPr>
        <p:txBody>
          <a:bodyPr wrap="square" rtlCol="0">
            <a:spAutoFit/>
          </a:bodyPr>
          <a:lstStyle/>
          <a:p>
            <a:pPr algn="ctr"/>
            <a:r>
              <a:rPr lang="pt-BR" sz="3200" b="1" dirty="0" smtClean="0">
                <a:latin typeface="Segoe Print" pitchFamily="2" charset="0"/>
              </a:rPr>
              <a:t>RETIRADA DA PISCINA</a:t>
            </a:r>
            <a:endParaRPr lang="pt-BR" sz="3200" b="1" dirty="0">
              <a:latin typeface="Segoe Print" pitchFamily="2"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0" y="357166"/>
            <a:ext cx="9144000" cy="1643074"/>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Picture 5" descr="pls4.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57290" y="3357562"/>
            <a:ext cx="6635645" cy="2206352"/>
          </a:xfrm>
          <a:prstGeom prst="rect">
            <a:avLst/>
          </a:prstGeom>
        </p:spPr>
      </p:pic>
      <p:sp>
        <p:nvSpPr>
          <p:cNvPr id="3" name="CaixaDeTexto 2"/>
          <p:cNvSpPr txBox="1"/>
          <p:nvPr/>
        </p:nvSpPr>
        <p:spPr>
          <a:xfrm>
            <a:off x="1357290" y="785794"/>
            <a:ext cx="6429420" cy="1077218"/>
          </a:xfrm>
          <a:prstGeom prst="rect">
            <a:avLst/>
          </a:prstGeom>
          <a:noFill/>
        </p:spPr>
        <p:txBody>
          <a:bodyPr wrap="square" rtlCol="0">
            <a:spAutoFit/>
          </a:bodyPr>
          <a:lstStyle/>
          <a:p>
            <a:pPr algn="ctr"/>
            <a:r>
              <a:rPr lang="pt-BR" sz="3200" b="1" dirty="0" smtClean="0">
                <a:latin typeface="Segoe Print" pitchFamily="2" charset="0"/>
              </a:rPr>
              <a:t>POSIÇÃO LATERAL DE SEGURANÇA</a:t>
            </a:r>
            <a:endParaRPr lang="pt-BR" sz="3200" b="1" dirty="0">
              <a:latin typeface="Segoe Print" pitchFamily="2"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b="1" dirty="0" smtClean="0">
                <a:latin typeface="Segoe Print" pitchFamily="2" charset="0"/>
              </a:rPr>
              <a:t>ANATOMIA DO PULMÃO</a:t>
            </a:r>
            <a:endParaRPr lang="pt-BR" sz="3600" b="1" dirty="0">
              <a:latin typeface="Segoe Print" pitchFamily="2" charset="0"/>
            </a:endParaRPr>
          </a:p>
        </p:txBody>
      </p:sp>
      <p:pic>
        <p:nvPicPr>
          <p:cNvPr id="2052" name="Picture 4" descr="C:\Users\Silvana pc\Desktop\troncopulmonar.jpg"/>
          <p:cNvPicPr>
            <a:picLocks noChangeAspect="1" noChangeArrowheads="1"/>
          </p:cNvPicPr>
          <p:nvPr/>
        </p:nvPicPr>
        <p:blipFill>
          <a:blip r:embed="rId2"/>
          <a:srcRect/>
          <a:stretch>
            <a:fillRect/>
          </a:stretch>
        </p:blipFill>
        <p:spPr bwMode="auto">
          <a:xfrm>
            <a:off x="1071538" y="1643050"/>
            <a:ext cx="6985000" cy="4191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a:p>
        </p:txBody>
      </p:sp>
      <p:sp>
        <p:nvSpPr>
          <p:cNvPr id="3" name="Subtítulo 2"/>
          <p:cNvSpPr>
            <a:spLocks noGrp="1"/>
          </p:cNvSpPr>
          <p:nvPr>
            <p:ph type="subTitle" idx="1"/>
          </p:nvPr>
        </p:nvSpPr>
        <p:spPr/>
        <p:txBody>
          <a:bodyPr/>
          <a:lstStyle/>
          <a:p>
            <a:endParaRPr lang="pt-BR"/>
          </a:p>
        </p:txBody>
      </p:sp>
      <p:pic>
        <p:nvPicPr>
          <p:cNvPr id="4" name="Imagem 3" descr="szpiF6 Grau de afogamento.gif"/>
          <p:cNvPicPr>
            <a:picLocks noChangeAspect="1"/>
          </p:cNvPicPr>
          <p:nvPr/>
        </p:nvPicPr>
        <p:blipFill>
          <a:blip r:embed="rId2" cstate="print"/>
          <a:stretch>
            <a:fillRect/>
          </a:stretch>
        </p:blipFill>
        <p:spPr>
          <a:xfrm>
            <a:off x="179512" y="30082"/>
            <a:ext cx="8964488" cy="6827918"/>
          </a:xfrm>
          <a:prstGeom prst="rect">
            <a:avLst/>
          </a:prstGeom>
        </p:spPr>
      </p:pic>
    </p:spTree>
    <p:extLst>
      <p:ext uri="{BB962C8B-B14F-4D97-AF65-F5344CB8AC3E}">
        <p14:creationId xmlns:p14="http://schemas.microsoft.com/office/powerpoint/2010/main" xmlns="" val="316247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0" y="332656"/>
            <a:ext cx="2195736" cy="1080120"/>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solidFill>
                  <a:schemeClr val="bg1">
                    <a:lumMod val="50000"/>
                  </a:schemeClr>
                </a:solidFill>
              </a:rPr>
              <a:t>A PISCINA DE APRENDIZAGEM</a:t>
            </a:r>
          </a:p>
          <a:p>
            <a:endParaRPr lang="pt-BR" sz="1600" b="1" dirty="0">
              <a:solidFill>
                <a:schemeClr val="bg1">
                  <a:lumMod val="50000"/>
                </a:schemeClr>
              </a:solidFill>
              <a:latin typeface="Gill Sans MT" pitchFamily="34" charset="0"/>
            </a:endParaRPr>
          </a:p>
        </p:txBody>
      </p:sp>
      <p:sp>
        <p:nvSpPr>
          <p:cNvPr id="12" name="Retângulo de cantos arredondados 11"/>
          <p:cNvSpPr/>
          <p:nvPr/>
        </p:nvSpPr>
        <p:spPr>
          <a:xfrm>
            <a:off x="2500298" y="357166"/>
            <a:ext cx="6429420" cy="1080120"/>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latin typeface="Gill Sans MT" pitchFamily="34" charset="0"/>
              </a:rPr>
              <a:t>A Piscina</a:t>
            </a:r>
            <a:endParaRPr lang="pt-BR" sz="2400" b="1" dirty="0">
              <a:solidFill>
                <a:schemeClr val="tx1"/>
              </a:solidFill>
              <a:latin typeface="Gill Sans MT" pitchFamily="34" charset="0"/>
            </a:endParaRPr>
          </a:p>
        </p:txBody>
      </p:sp>
      <p:sp>
        <p:nvSpPr>
          <p:cNvPr id="17" name="Espaço Reservado para Rodapé 16"/>
          <p:cNvSpPr>
            <a:spLocks noGrp="1"/>
          </p:cNvSpPr>
          <p:nvPr>
            <p:ph type="ftr" sz="quarter" idx="11"/>
          </p:nvPr>
        </p:nvSpPr>
        <p:spPr/>
        <p:txBody>
          <a:bodyPr/>
          <a:lstStyle/>
          <a:p>
            <a:r>
              <a:rPr lang="pt-BR" smtClean="0"/>
              <a:t>Profª Drª Silvana Nóbrega Gomes</a:t>
            </a:r>
            <a:endParaRPr lang="pt-BR"/>
          </a:p>
        </p:txBody>
      </p:sp>
      <p:pic>
        <p:nvPicPr>
          <p:cNvPr id="2050" name="Picture 2" descr="C:\Users\Silvana\Desktop\Pós Natação\Imagens\download.jpg"/>
          <p:cNvPicPr>
            <a:picLocks noChangeAspect="1" noChangeArrowheads="1"/>
          </p:cNvPicPr>
          <p:nvPr/>
        </p:nvPicPr>
        <p:blipFill>
          <a:blip r:embed="rId4" cstate="print"/>
          <a:srcRect/>
          <a:stretch>
            <a:fillRect/>
          </a:stretch>
        </p:blipFill>
        <p:spPr bwMode="auto">
          <a:xfrm>
            <a:off x="323528" y="2636912"/>
            <a:ext cx="2619375" cy="1743075"/>
          </a:xfrm>
          <a:prstGeom prst="rect">
            <a:avLst/>
          </a:prstGeom>
          <a:ln>
            <a:noFill/>
          </a:ln>
          <a:effectLst>
            <a:softEdge rad="112500"/>
          </a:effectLst>
        </p:spPr>
      </p:pic>
      <p:pic>
        <p:nvPicPr>
          <p:cNvPr id="2051" name="Picture 3" descr="C:\Users\Silvana\Desktop\Pós Natação\Imagens\download (1).jpg"/>
          <p:cNvPicPr>
            <a:picLocks noChangeAspect="1" noChangeArrowheads="1"/>
          </p:cNvPicPr>
          <p:nvPr/>
        </p:nvPicPr>
        <p:blipFill>
          <a:blip r:embed="rId5" cstate="print"/>
          <a:srcRect/>
          <a:stretch>
            <a:fillRect/>
          </a:stretch>
        </p:blipFill>
        <p:spPr bwMode="auto">
          <a:xfrm>
            <a:off x="3491880" y="2204864"/>
            <a:ext cx="2143125" cy="2143125"/>
          </a:xfrm>
          <a:prstGeom prst="rect">
            <a:avLst/>
          </a:prstGeom>
          <a:ln>
            <a:noFill/>
          </a:ln>
          <a:effectLst>
            <a:softEdge rad="112500"/>
          </a:effectLst>
        </p:spPr>
      </p:pic>
      <p:pic>
        <p:nvPicPr>
          <p:cNvPr id="2052" name="Picture 4" descr="C:\Users\Silvana\Desktop\Pós Natação\Imagens\images (9).jpg"/>
          <p:cNvPicPr>
            <a:picLocks noChangeAspect="1" noChangeArrowheads="1"/>
          </p:cNvPicPr>
          <p:nvPr/>
        </p:nvPicPr>
        <p:blipFill>
          <a:blip r:embed="rId6" cstate="print"/>
          <a:srcRect/>
          <a:stretch>
            <a:fillRect/>
          </a:stretch>
        </p:blipFill>
        <p:spPr bwMode="auto">
          <a:xfrm>
            <a:off x="5940152" y="2564904"/>
            <a:ext cx="2619375" cy="1743075"/>
          </a:xfrm>
          <a:prstGeom prst="rect">
            <a:avLst/>
          </a:prstGeom>
          <a:ln>
            <a:noFill/>
          </a:ln>
          <a:effectLst>
            <a:softEdge rad="112500"/>
          </a:effectLst>
        </p:spPr>
      </p:pic>
      <p:sp>
        <p:nvSpPr>
          <p:cNvPr id="13" name="CaixaDeTexto 12"/>
          <p:cNvSpPr txBox="1"/>
          <p:nvPr/>
        </p:nvSpPr>
        <p:spPr>
          <a:xfrm>
            <a:off x="395536" y="4869160"/>
            <a:ext cx="8496944" cy="707886"/>
          </a:xfrm>
          <a:prstGeom prst="rect">
            <a:avLst/>
          </a:prstGeom>
          <a:noFill/>
        </p:spPr>
        <p:txBody>
          <a:bodyPr wrap="square" rtlCol="0">
            <a:spAutoFit/>
          </a:bodyPr>
          <a:lstStyle/>
          <a:p>
            <a:pPr algn="just"/>
            <a:r>
              <a:rPr lang="pt-BR" sz="2000" dirty="0" smtClean="0">
                <a:latin typeface="Gill Sans MT" pitchFamily="34" charset="0"/>
              </a:rPr>
              <a:t>A largura, tamanho e profundidade da piscina são fatores importantes a serem considerados no planejamento.</a:t>
            </a:r>
            <a:endParaRPr lang="pt-BR" sz="2000" dirty="0">
              <a:latin typeface="Gill Sans MT"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643042" y="857232"/>
            <a:ext cx="6357982" cy="584775"/>
          </a:xfrm>
          <a:prstGeom prst="rect">
            <a:avLst/>
          </a:prstGeom>
          <a:noFill/>
        </p:spPr>
        <p:txBody>
          <a:bodyPr wrap="square" rtlCol="0">
            <a:spAutoFit/>
          </a:bodyPr>
          <a:lstStyle/>
          <a:p>
            <a:pPr algn="ctr"/>
            <a:r>
              <a:rPr lang="pt-BR" sz="3200" b="1" dirty="0" smtClean="0">
                <a:latin typeface="Segoe Print" pitchFamily="2" charset="0"/>
              </a:rPr>
              <a:t>MEDIDAS DE PREVENÇÃO</a:t>
            </a:r>
            <a:endParaRPr lang="pt-BR" sz="3200" b="1" dirty="0">
              <a:latin typeface="Segoe Print" pitchFamily="2" charset="0"/>
            </a:endParaRPr>
          </a:p>
        </p:txBody>
      </p:sp>
      <p:pic>
        <p:nvPicPr>
          <p:cNvPr id="3" name="Picture 4" descr="images-7.jpe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57554" y="3929066"/>
            <a:ext cx="3286148" cy="2281197"/>
          </a:xfrm>
          <a:prstGeom prst="rect">
            <a:avLst/>
          </a:prstGeom>
          <a:ln>
            <a:noFill/>
          </a:ln>
          <a:effectLst>
            <a:softEdge rad="112500"/>
          </a:effectLst>
        </p:spPr>
      </p:pic>
      <p:pic>
        <p:nvPicPr>
          <p:cNvPr id="4" name="Picture 3" descr="da-fins_4.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975780" y="1571612"/>
            <a:ext cx="2168220" cy="2168220"/>
          </a:xfrm>
          <a:prstGeom prst="rect">
            <a:avLst/>
          </a:prstGeom>
          <a:ln>
            <a:noFill/>
          </a:ln>
          <a:effectLst>
            <a:softEdge rad="112500"/>
          </a:effectLst>
        </p:spPr>
      </p:pic>
      <p:pic>
        <p:nvPicPr>
          <p:cNvPr id="2050" name="Picture 2" descr="C:\Users\Silvana pc\Desktop\images.jpg"/>
          <p:cNvPicPr>
            <a:picLocks noChangeAspect="1" noChangeArrowheads="1"/>
          </p:cNvPicPr>
          <p:nvPr/>
        </p:nvPicPr>
        <p:blipFill>
          <a:blip r:embed="rId4"/>
          <a:srcRect/>
          <a:stretch>
            <a:fillRect/>
          </a:stretch>
        </p:blipFill>
        <p:spPr bwMode="auto">
          <a:xfrm>
            <a:off x="428596" y="4286256"/>
            <a:ext cx="2466975" cy="1857375"/>
          </a:xfrm>
          <a:prstGeom prst="rect">
            <a:avLst/>
          </a:prstGeom>
          <a:noFill/>
        </p:spPr>
      </p:pic>
      <p:pic>
        <p:nvPicPr>
          <p:cNvPr id="2051" name="Picture 3" descr="C:\Users\Silvana pc\Desktop\salva-vidas-1.jpg"/>
          <p:cNvPicPr>
            <a:picLocks noChangeAspect="1" noChangeArrowheads="1"/>
          </p:cNvPicPr>
          <p:nvPr/>
        </p:nvPicPr>
        <p:blipFill>
          <a:blip r:embed="rId5"/>
          <a:srcRect/>
          <a:stretch>
            <a:fillRect/>
          </a:stretch>
        </p:blipFill>
        <p:spPr bwMode="auto">
          <a:xfrm>
            <a:off x="428596" y="1571612"/>
            <a:ext cx="6381750" cy="207645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707233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0" y="1"/>
            <a:ext cx="9144000" cy="7072338"/>
          </a:xfrm>
          <a:prstGeom prst="rect">
            <a:avLst/>
          </a:prstGeom>
          <a:noFill/>
        </p:spPr>
        <p:txBody>
          <a:bodyPr wrap="square" rtlCol="0">
            <a:spAutoFit/>
          </a:bodyPr>
          <a:lstStyle/>
          <a:p>
            <a:r>
              <a:rPr lang="pt-BR" b="1" dirty="0" smtClean="0"/>
              <a:t>A ÁGUA É UM LOCAL de LAZER, EVITE AFOGAMENTOS! </a:t>
            </a:r>
          </a:p>
          <a:p>
            <a:r>
              <a:rPr lang="pt-BR" dirty="0" smtClean="0"/>
              <a:t> Atenção 100% nas crianças a distancia de um braço mesmo na presença do guarda-vidas. </a:t>
            </a:r>
          </a:p>
          <a:p>
            <a:r>
              <a:rPr lang="pt-BR" dirty="0" smtClean="0"/>
              <a:t> Pais e responsáveis - Estabeleçam regras rígidas de segurança. </a:t>
            </a:r>
          </a:p>
          <a:p>
            <a:r>
              <a:rPr lang="pt-BR" dirty="0" smtClean="0"/>
              <a:t> Aprenda emergências aquáticas - saiba como prevenir e agir. </a:t>
            </a:r>
          </a:p>
          <a:p>
            <a:r>
              <a:rPr lang="pt-BR" dirty="0" smtClean="0"/>
              <a:t> Acesso restrito a área aquática com uso de grades ou cercas transparentes e portões de abertura para fora da área aquática com trancas </a:t>
            </a:r>
            <a:r>
              <a:rPr lang="pt-BR" dirty="0" err="1" smtClean="0"/>
              <a:t>auto-travantes</a:t>
            </a:r>
            <a:r>
              <a:rPr lang="pt-BR" dirty="0" smtClean="0"/>
              <a:t>. </a:t>
            </a:r>
          </a:p>
          <a:p>
            <a:r>
              <a:rPr lang="pt-BR" dirty="0" smtClean="0"/>
              <a:t> Nade em local com guarda-vidas e pergunte aonde é mais seguro. </a:t>
            </a:r>
          </a:p>
          <a:p>
            <a:r>
              <a:rPr lang="pt-BR" dirty="0" smtClean="0"/>
              <a:t> Em praias oceânicas mais de 85% dos afogamentos ocorrem em correntes de retorno. Saiba como reconhecer e evitá-las, </a:t>
            </a:r>
          </a:p>
          <a:p>
            <a:r>
              <a:rPr lang="pt-BR" dirty="0" smtClean="0"/>
              <a:t> Nade sempre acompanhado.</a:t>
            </a:r>
          </a:p>
          <a:p>
            <a:r>
              <a:rPr lang="pt-BR" dirty="0" smtClean="0"/>
              <a:t> Use o colete salva-vidas em pescarias, embarcado ou áreas de risco.  Evite ingerir bebidas alcoólicas antes do banho.</a:t>
            </a:r>
          </a:p>
          <a:p>
            <a:r>
              <a:rPr lang="pt-BR" dirty="0" smtClean="0"/>
              <a:t> Não superestime sua capacidade de nadar - 50% dos afogados achavam que sabiam nadar.</a:t>
            </a:r>
          </a:p>
          <a:p>
            <a:r>
              <a:rPr lang="pt-BR" dirty="0" smtClean="0"/>
              <a:t> Não pratique </a:t>
            </a:r>
            <a:r>
              <a:rPr lang="pt-BR" dirty="0" err="1" smtClean="0"/>
              <a:t>hiperventilação</a:t>
            </a:r>
            <a:r>
              <a:rPr lang="pt-BR" dirty="0" smtClean="0"/>
              <a:t> para aumentar o fôlego. </a:t>
            </a:r>
          </a:p>
          <a:p>
            <a:r>
              <a:rPr lang="pt-BR" dirty="0" smtClean="0"/>
              <a:t> Sempre entre em água rasa ou desconhecida com os pés primeiro.</a:t>
            </a:r>
          </a:p>
          <a:p>
            <a:r>
              <a:rPr lang="pt-BR" dirty="0" smtClean="0"/>
              <a:t> Tome conhecimento das condições do ambiente e obedeça as sinalizações.  </a:t>
            </a:r>
          </a:p>
          <a:p>
            <a:r>
              <a:rPr lang="pt-BR" dirty="0" smtClean="0"/>
              <a:t> Em correnteza, não lute, flutue, erga uma das mãos e peça imediatamente por socorro.  Não tente entrar na água para salvar, chame o socorro profissional (193), jogue algum material flutuante e aguarde os profissionais. </a:t>
            </a:r>
          </a:p>
          <a:p>
            <a:r>
              <a:rPr lang="pt-BR" dirty="0" smtClean="0"/>
              <a:t> Aprenda a nadar a partir dos 4 anos.</a:t>
            </a:r>
          </a:p>
          <a:p>
            <a:r>
              <a:rPr lang="pt-BR" dirty="0" smtClean="0"/>
              <a:t> Mantenha 100% de atenção nas crianças a distancia de um braço.</a:t>
            </a:r>
          </a:p>
          <a:p>
            <a:r>
              <a:rPr lang="pt-BR" dirty="0" smtClean="0"/>
              <a:t> </a:t>
            </a:r>
            <a:r>
              <a:rPr lang="pt-BR" dirty="0" err="1" smtClean="0"/>
              <a:t>SNunca</a:t>
            </a:r>
            <a:r>
              <a:rPr lang="pt-BR" dirty="0" smtClean="0"/>
              <a:t> nade sozinho.</a:t>
            </a:r>
          </a:p>
          <a:p>
            <a:r>
              <a:rPr lang="pt-BR" dirty="0" smtClean="0"/>
              <a:t> Mergulhe somente em águas fundas.</a:t>
            </a:r>
          </a:p>
          <a:p>
            <a:r>
              <a:rPr lang="pt-BR" dirty="0" smtClean="0"/>
              <a:t> Prefira sempre nadar em águas rasas. </a:t>
            </a:r>
          </a:p>
          <a:p>
            <a:r>
              <a:rPr lang="pt-BR" dirty="0" smtClean="0"/>
              <a:t> Não superestime sua capacidade de nadar, tenha cuidado!</a:t>
            </a:r>
            <a:endParaRPr lang="pt-B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928662" y="2643182"/>
            <a:ext cx="7358114" cy="923330"/>
          </a:xfrm>
          <a:prstGeom prst="rect">
            <a:avLst/>
          </a:prstGeom>
          <a:noFill/>
        </p:spPr>
        <p:txBody>
          <a:bodyPr wrap="square" rtlCol="0">
            <a:spAutoFit/>
          </a:bodyPr>
          <a:lstStyle/>
          <a:p>
            <a:r>
              <a:rPr lang="pt-BR" sz="5400" dirty="0" smtClean="0">
                <a:latin typeface="Segoe Print" pitchFamily="2" charset="0"/>
              </a:rPr>
              <a:t>MUITO OBRIGADA!</a:t>
            </a:r>
            <a:endParaRPr lang="pt-BR" sz="5400" dirty="0">
              <a:latin typeface="Segoe Print"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0" y="332656"/>
            <a:ext cx="2195736" cy="1080120"/>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solidFill>
                  <a:schemeClr val="bg1">
                    <a:lumMod val="50000"/>
                  </a:schemeClr>
                </a:solidFill>
              </a:rPr>
              <a:t>A PISCINA DE APRENDIZAGEM</a:t>
            </a:r>
          </a:p>
          <a:p>
            <a:endParaRPr lang="pt-BR" sz="1600" b="1" dirty="0">
              <a:solidFill>
                <a:schemeClr val="tx1"/>
              </a:solidFill>
              <a:latin typeface="Gill Sans MT" pitchFamily="34" charset="0"/>
            </a:endParaRPr>
          </a:p>
        </p:txBody>
      </p:sp>
      <p:sp>
        <p:nvSpPr>
          <p:cNvPr id="10" name="Retângulo de cantos arredondados 9"/>
          <p:cNvSpPr/>
          <p:nvPr/>
        </p:nvSpPr>
        <p:spPr>
          <a:xfrm>
            <a:off x="2339752" y="332656"/>
            <a:ext cx="6589966" cy="1080120"/>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A PISCINA</a:t>
            </a:r>
            <a:endParaRPr lang="pt-BR" b="1" dirty="0">
              <a:solidFill>
                <a:schemeClr val="tx1"/>
              </a:solidFill>
            </a:endParaRPr>
          </a:p>
        </p:txBody>
      </p:sp>
      <p:sp>
        <p:nvSpPr>
          <p:cNvPr id="17" name="Espaço Reservado para Rodapé 16"/>
          <p:cNvSpPr>
            <a:spLocks noGrp="1"/>
          </p:cNvSpPr>
          <p:nvPr>
            <p:ph type="ftr" sz="quarter" idx="11"/>
          </p:nvPr>
        </p:nvSpPr>
        <p:spPr/>
        <p:txBody>
          <a:bodyPr/>
          <a:lstStyle/>
          <a:p>
            <a:r>
              <a:rPr lang="pt-BR" smtClean="0"/>
              <a:t>Profª Drª Silvana Nóbrega Gomes</a:t>
            </a:r>
            <a:endParaRPr lang="pt-BR"/>
          </a:p>
        </p:txBody>
      </p:sp>
      <p:pic>
        <p:nvPicPr>
          <p:cNvPr id="2" name="Picture 2" descr="C:\Users\Silvana\Desktop\capture-20170819-094221-crop.png"/>
          <p:cNvPicPr>
            <a:picLocks noChangeAspect="1" noChangeArrowheads="1"/>
          </p:cNvPicPr>
          <p:nvPr/>
        </p:nvPicPr>
        <p:blipFill>
          <a:blip r:embed="rId4"/>
          <a:srcRect/>
          <a:stretch>
            <a:fillRect/>
          </a:stretch>
        </p:blipFill>
        <p:spPr bwMode="auto">
          <a:xfrm>
            <a:off x="500034" y="2162174"/>
            <a:ext cx="7858180" cy="3695717"/>
          </a:xfrm>
          <a:prstGeom prst="rect">
            <a:avLst/>
          </a:prstGeom>
          <a:noFill/>
        </p:spPr>
      </p:pic>
      <p:pic>
        <p:nvPicPr>
          <p:cNvPr id="15" name="Picture 3" descr="C:\Users\Silvana\Desktop\ExibirObjetoMidia.jpg"/>
          <p:cNvPicPr>
            <a:picLocks noChangeAspect="1" noChangeArrowheads="1"/>
          </p:cNvPicPr>
          <p:nvPr/>
        </p:nvPicPr>
        <p:blipFill>
          <a:blip r:embed="rId5" cstate="print"/>
          <a:srcRect/>
          <a:stretch>
            <a:fillRect/>
          </a:stretch>
        </p:blipFill>
        <p:spPr bwMode="auto">
          <a:xfrm>
            <a:off x="500034" y="1571612"/>
            <a:ext cx="2643206" cy="2357454"/>
          </a:xfrm>
          <a:prstGeom prst="rect">
            <a:avLst/>
          </a:prstGeom>
          <a:noFill/>
        </p:spPr>
      </p:pic>
      <p:pic>
        <p:nvPicPr>
          <p:cNvPr id="16" name="Picture 6" descr="C:\Users\Silvana\Desktop\images (1).jpg"/>
          <p:cNvPicPr>
            <a:picLocks noChangeAspect="1" noChangeArrowheads="1"/>
          </p:cNvPicPr>
          <p:nvPr/>
        </p:nvPicPr>
        <p:blipFill>
          <a:blip r:embed="rId6"/>
          <a:srcRect/>
          <a:stretch>
            <a:fillRect/>
          </a:stretch>
        </p:blipFill>
        <p:spPr bwMode="auto">
          <a:xfrm>
            <a:off x="428596" y="4500570"/>
            <a:ext cx="2714644" cy="1419225"/>
          </a:xfrm>
          <a:prstGeom prst="rect">
            <a:avLst/>
          </a:prstGeom>
          <a:noFill/>
        </p:spPr>
      </p:pic>
      <p:pic>
        <p:nvPicPr>
          <p:cNvPr id="19" name="Picture 2" descr="C:\Users\Silvana\Desktop\pool-rules-symbol-sign-s2-1312.png"/>
          <p:cNvPicPr>
            <a:picLocks noChangeAspect="1" noChangeArrowheads="1"/>
          </p:cNvPicPr>
          <p:nvPr/>
        </p:nvPicPr>
        <p:blipFill>
          <a:blip r:embed="rId7"/>
          <a:srcRect/>
          <a:stretch>
            <a:fillRect/>
          </a:stretch>
        </p:blipFill>
        <p:spPr bwMode="auto">
          <a:xfrm>
            <a:off x="3357554" y="1928802"/>
            <a:ext cx="2928958" cy="4357718"/>
          </a:xfrm>
          <a:prstGeom prst="rect">
            <a:avLst/>
          </a:prstGeom>
          <a:noFill/>
        </p:spPr>
      </p:pic>
      <p:pic>
        <p:nvPicPr>
          <p:cNvPr id="21" name="Picture 3" descr="C:\Users\Silvana\Desktop\download.png"/>
          <p:cNvPicPr>
            <a:picLocks noChangeAspect="1" noChangeArrowheads="1"/>
          </p:cNvPicPr>
          <p:nvPr/>
        </p:nvPicPr>
        <p:blipFill>
          <a:blip r:embed="rId8"/>
          <a:srcRect/>
          <a:stretch>
            <a:fillRect/>
          </a:stretch>
        </p:blipFill>
        <p:spPr bwMode="auto">
          <a:xfrm>
            <a:off x="6643702" y="1571612"/>
            <a:ext cx="2066925" cy="2209800"/>
          </a:xfrm>
          <a:prstGeom prst="rect">
            <a:avLst/>
          </a:prstGeom>
          <a:noFill/>
        </p:spPr>
      </p:pic>
      <p:pic>
        <p:nvPicPr>
          <p:cNvPr id="22" name="Picture 4" descr="C:\Users\Silvana\Desktop\download.jpg"/>
          <p:cNvPicPr>
            <a:picLocks noChangeAspect="1" noChangeArrowheads="1"/>
          </p:cNvPicPr>
          <p:nvPr/>
        </p:nvPicPr>
        <p:blipFill>
          <a:blip r:embed="rId9"/>
          <a:srcRect/>
          <a:stretch>
            <a:fillRect/>
          </a:stretch>
        </p:blipFill>
        <p:spPr bwMode="auto">
          <a:xfrm>
            <a:off x="7000892" y="4000504"/>
            <a:ext cx="1943100" cy="2352675"/>
          </a:xfrm>
          <a:prstGeom prst="rect">
            <a:avLst/>
          </a:prstGeom>
          <a:noFill/>
        </p:spPr>
      </p:pic>
      <p:sp>
        <p:nvSpPr>
          <p:cNvPr id="23" name="Retângulo de cantos arredondados 22"/>
          <p:cNvSpPr/>
          <p:nvPr/>
        </p:nvSpPr>
        <p:spPr>
          <a:xfrm>
            <a:off x="2357422" y="357166"/>
            <a:ext cx="6572296" cy="1080120"/>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smtClean="0">
                <a:solidFill>
                  <a:schemeClr val="tx1"/>
                </a:solidFill>
                <a:latin typeface="Gill Sans MT" pitchFamily="34" charset="0"/>
              </a:rPr>
              <a:t>Materiais Visuais</a:t>
            </a:r>
            <a:endParaRPr lang="pt-BR" sz="2400" dirty="0">
              <a:solidFill>
                <a:schemeClr val="tx1"/>
              </a:solidFill>
              <a:latin typeface="Gill Sans MT" pitchFamily="34" charset="0"/>
            </a:endParaRPr>
          </a:p>
        </p:txBody>
      </p:sp>
      <p:pic>
        <p:nvPicPr>
          <p:cNvPr id="24" name="Picture 2" descr="C:\Users\Silvana\Desktop\download (2).jpg"/>
          <p:cNvPicPr>
            <a:picLocks noChangeAspect="1" noChangeArrowheads="1"/>
          </p:cNvPicPr>
          <p:nvPr/>
        </p:nvPicPr>
        <p:blipFill>
          <a:blip r:embed="rId10"/>
          <a:srcRect/>
          <a:stretch>
            <a:fillRect/>
          </a:stretch>
        </p:blipFill>
        <p:spPr bwMode="auto">
          <a:xfrm>
            <a:off x="0" y="0"/>
            <a:ext cx="9144000" cy="3286124"/>
          </a:xfrm>
          <a:prstGeom prst="rect">
            <a:avLst/>
          </a:prstGeom>
          <a:noFill/>
        </p:spPr>
      </p:pic>
      <p:pic>
        <p:nvPicPr>
          <p:cNvPr id="25" name="Picture 3" descr="C:\Users\Silvana\Desktop\images (3).jpg"/>
          <p:cNvPicPr>
            <a:picLocks noChangeAspect="1" noChangeArrowheads="1"/>
          </p:cNvPicPr>
          <p:nvPr/>
        </p:nvPicPr>
        <p:blipFill>
          <a:blip r:embed="rId11"/>
          <a:srcRect/>
          <a:stretch>
            <a:fillRect/>
          </a:stretch>
        </p:blipFill>
        <p:spPr bwMode="auto">
          <a:xfrm>
            <a:off x="0" y="3286124"/>
            <a:ext cx="3057525" cy="3214710"/>
          </a:xfrm>
          <a:prstGeom prst="rect">
            <a:avLst/>
          </a:prstGeom>
          <a:noFill/>
        </p:spPr>
      </p:pic>
      <p:pic>
        <p:nvPicPr>
          <p:cNvPr id="26" name="Picture 4" descr="C:\Users\Silvana\Desktop\images (2).jpg"/>
          <p:cNvPicPr>
            <a:picLocks noChangeAspect="1" noChangeArrowheads="1"/>
          </p:cNvPicPr>
          <p:nvPr/>
        </p:nvPicPr>
        <p:blipFill>
          <a:blip r:embed="rId12"/>
          <a:srcRect/>
          <a:stretch>
            <a:fillRect/>
          </a:stretch>
        </p:blipFill>
        <p:spPr bwMode="auto">
          <a:xfrm>
            <a:off x="3143240" y="3286124"/>
            <a:ext cx="3000396" cy="3214710"/>
          </a:xfrm>
          <a:prstGeom prst="rect">
            <a:avLst/>
          </a:prstGeom>
          <a:noFill/>
        </p:spPr>
      </p:pic>
      <p:pic>
        <p:nvPicPr>
          <p:cNvPr id="27" name="Picture 5" descr="C:\Users\Silvana\Desktop\images (4).jpg"/>
          <p:cNvPicPr>
            <a:picLocks noChangeAspect="1" noChangeArrowheads="1"/>
          </p:cNvPicPr>
          <p:nvPr/>
        </p:nvPicPr>
        <p:blipFill>
          <a:blip r:embed="rId13"/>
          <a:srcRect/>
          <a:stretch>
            <a:fillRect/>
          </a:stretch>
        </p:blipFill>
        <p:spPr bwMode="auto">
          <a:xfrm>
            <a:off x="6143636" y="3286124"/>
            <a:ext cx="3000364" cy="3071834"/>
          </a:xfrm>
          <a:prstGeom prst="rect">
            <a:avLst/>
          </a:prstGeom>
          <a:noFill/>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amond(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2000" fill="hold"/>
                                        <p:tgtEl>
                                          <p:spTgt spid="15"/>
                                        </p:tgtEl>
                                        <p:attrNameLst>
                                          <p:attrName>ppt_x</p:attrName>
                                        </p:attrNameLst>
                                      </p:cBhvr>
                                      <p:tavLst>
                                        <p:tav tm="0">
                                          <p:val>
                                            <p:strVal val="#ppt_x"/>
                                          </p:val>
                                        </p:tav>
                                        <p:tav tm="100000">
                                          <p:val>
                                            <p:strVal val="#ppt_x"/>
                                          </p:val>
                                        </p:tav>
                                      </p:tavLst>
                                    </p:anim>
                                    <p:anim calcmode="lin" valueType="num">
                                      <p:cBhvr additive="base">
                                        <p:cTn id="13"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2000" fill="hold"/>
                                        <p:tgtEl>
                                          <p:spTgt spid="16"/>
                                        </p:tgtEl>
                                        <p:attrNameLst>
                                          <p:attrName>ppt_x</p:attrName>
                                        </p:attrNameLst>
                                      </p:cBhvr>
                                      <p:tavLst>
                                        <p:tav tm="0">
                                          <p:val>
                                            <p:strVal val="#ppt_x"/>
                                          </p:val>
                                        </p:tav>
                                        <p:tav tm="100000">
                                          <p:val>
                                            <p:strVal val="#ppt_x"/>
                                          </p:val>
                                        </p:tav>
                                      </p:tavLst>
                                    </p:anim>
                                    <p:anim calcmode="lin" valueType="num">
                                      <p:cBhvr additive="base">
                                        <p:cTn id="19"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2000" fill="hold"/>
                                        <p:tgtEl>
                                          <p:spTgt spid="19"/>
                                        </p:tgtEl>
                                        <p:attrNameLst>
                                          <p:attrName>ppt_x</p:attrName>
                                        </p:attrNameLst>
                                      </p:cBhvr>
                                      <p:tavLst>
                                        <p:tav tm="0">
                                          <p:val>
                                            <p:strVal val="#ppt_x"/>
                                          </p:val>
                                        </p:tav>
                                        <p:tav tm="100000">
                                          <p:val>
                                            <p:strVal val="#ppt_x"/>
                                          </p:val>
                                        </p:tav>
                                      </p:tavLst>
                                    </p:anim>
                                    <p:anim calcmode="lin" valueType="num">
                                      <p:cBhvr additive="base">
                                        <p:cTn id="25"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2000" fill="hold"/>
                                        <p:tgtEl>
                                          <p:spTgt spid="21"/>
                                        </p:tgtEl>
                                        <p:attrNameLst>
                                          <p:attrName>ppt_x</p:attrName>
                                        </p:attrNameLst>
                                      </p:cBhvr>
                                      <p:tavLst>
                                        <p:tav tm="0">
                                          <p:val>
                                            <p:strVal val="#ppt_x"/>
                                          </p:val>
                                        </p:tav>
                                        <p:tav tm="100000">
                                          <p:val>
                                            <p:strVal val="#ppt_x"/>
                                          </p:val>
                                        </p:tav>
                                      </p:tavLst>
                                    </p:anim>
                                    <p:anim calcmode="lin" valueType="num">
                                      <p:cBhvr additive="base">
                                        <p:cTn id="31" dur="2000" fill="hold"/>
                                        <p:tgtEl>
                                          <p:spTgt spid="21"/>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2000" fill="hold"/>
                                        <p:tgtEl>
                                          <p:spTgt spid="22"/>
                                        </p:tgtEl>
                                        <p:attrNameLst>
                                          <p:attrName>ppt_x</p:attrName>
                                        </p:attrNameLst>
                                      </p:cBhvr>
                                      <p:tavLst>
                                        <p:tav tm="0">
                                          <p:val>
                                            <p:strVal val="#ppt_x"/>
                                          </p:val>
                                        </p:tav>
                                        <p:tav tm="100000">
                                          <p:val>
                                            <p:strVal val="#ppt_x"/>
                                          </p:val>
                                        </p:tav>
                                      </p:tavLst>
                                    </p:anim>
                                    <p:anim calcmode="lin" valueType="num">
                                      <p:cBhvr additive="base">
                                        <p:cTn id="36"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0" y="332656"/>
            <a:ext cx="2195736"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bg1">
                    <a:lumMod val="50000"/>
                  </a:schemeClr>
                </a:solidFill>
              </a:rPr>
              <a:t>A PISCINA DE APRENDIZAGEM</a:t>
            </a:r>
          </a:p>
          <a:p>
            <a:endParaRPr lang="pt-BR" sz="1600" b="1" dirty="0">
              <a:solidFill>
                <a:schemeClr val="tx1"/>
              </a:solidFill>
              <a:latin typeface="Gill Sans MT" pitchFamily="34" charset="0"/>
            </a:endParaRPr>
          </a:p>
        </p:txBody>
      </p:sp>
      <p:sp>
        <p:nvSpPr>
          <p:cNvPr id="10" name="Retângulo de cantos arredondados 9"/>
          <p:cNvSpPr/>
          <p:nvPr/>
        </p:nvSpPr>
        <p:spPr>
          <a:xfrm>
            <a:off x="2339752" y="332656"/>
            <a:ext cx="2123728"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PRINCÍPIOS FÍSICOS DA ÁGUA</a:t>
            </a:r>
            <a:endParaRPr lang="pt-BR" b="1" dirty="0">
              <a:solidFill>
                <a:schemeClr val="tx1"/>
              </a:solidFill>
            </a:endParaRPr>
          </a:p>
        </p:txBody>
      </p:sp>
      <p:sp>
        <p:nvSpPr>
          <p:cNvPr id="11" name="Retângulo de cantos arredondados 10"/>
          <p:cNvSpPr/>
          <p:nvPr/>
        </p:nvSpPr>
        <p:spPr>
          <a:xfrm>
            <a:off x="4716016" y="332656"/>
            <a:ext cx="2123728"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lumMod val="50000"/>
                  </a:schemeClr>
                </a:solidFill>
              </a:rPr>
              <a:t>MÉTODOS DE ENSINO</a:t>
            </a:r>
            <a:endParaRPr lang="pt-BR" dirty="0">
              <a:solidFill>
                <a:schemeClr val="bg1">
                  <a:lumMod val="50000"/>
                </a:schemeClr>
              </a:solidFill>
            </a:endParaRPr>
          </a:p>
        </p:txBody>
      </p:sp>
      <p:sp>
        <p:nvSpPr>
          <p:cNvPr id="12" name="Retângulo de cantos arredondados 11"/>
          <p:cNvSpPr/>
          <p:nvPr/>
        </p:nvSpPr>
        <p:spPr>
          <a:xfrm>
            <a:off x="7020272" y="332656"/>
            <a:ext cx="2123728"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lumMod val="50000"/>
                  </a:schemeClr>
                </a:solidFill>
              </a:rPr>
              <a:t>PRINCÍPIOS FÍSICOS DA ÁGUA</a:t>
            </a:r>
            <a:endParaRPr lang="pt-BR" dirty="0">
              <a:solidFill>
                <a:schemeClr val="bg1">
                  <a:lumMod val="50000"/>
                </a:schemeClr>
              </a:solidFill>
            </a:endParaRPr>
          </a:p>
        </p:txBody>
      </p:sp>
      <p:sp>
        <p:nvSpPr>
          <p:cNvPr id="17" name="Espaço Reservado para Rodapé 16"/>
          <p:cNvSpPr>
            <a:spLocks noGrp="1"/>
          </p:cNvSpPr>
          <p:nvPr>
            <p:ph type="ftr" sz="quarter" idx="11"/>
          </p:nvPr>
        </p:nvSpPr>
        <p:spPr/>
        <p:txBody>
          <a:bodyPr/>
          <a:lstStyle/>
          <a:p>
            <a:r>
              <a:rPr lang="pt-BR" smtClean="0"/>
              <a:t>Profª Drª Silvana Nóbrega Gomes</a:t>
            </a:r>
            <a:endParaRPr lang="pt-BR"/>
          </a:p>
        </p:txBody>
      </p:sp>
      <p:graphicFrame>
        <p:nvGraphicFramePr>
          <p:cNvPr id="13" name="Diagrama 12"/>
          <p:cNvGraphicFramePr/>
          <p:nvPr/>
        </p:nvGraphicFramePr>
        <p:xfrm>
          <a:off x="642910" y="1397000"/>
          <a:ext cx="7786742" cy="4960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0" y="332656"/>
            <a:ext cx="2195736"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bg1">
                    <a:lumMod val="50000"/>
                  </a:schemeClr>
                </a:solidFill>
              </a:rPr>
              <a:t>A PISCINA DE APRENDIZAGEM</a:t>
            </a:r>
          </a:p>
          <a:p>
            <a:endParaRPr lang="pt-BR" sz="1600" b="1" dirty="0">
              <a:solidFill>
                <a:schemeClr val="tx1"/>
              </a:solidFill>
              <a:latin typeface="Gill Sans MT" pitchFamily="34" charset="0"/>
            </a:endParaRPr>
          </a:p>
        </p:txBody>
      </p:sp>
      <p:sp>
        <p:nvSpPr>
          <p:cNvPr id="10" name="Retângulo de cantos arredondados 9"/>
          <p:cNvSpPr/>
          <p:nvPr/>
        </p:nvSpPr>
        <p:spPr>
          <a:xfrm>
            <a:off x="2339752" y="332656"/>
            <a:ext cx="2123728"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lumMod val="50000"/>
                  </a:schemeClr>
                </a:solidFill>
              </a:rPr>
              <a:t>PRINCÍPIOS FÍSICOS DA ÁGUA</a:t>
            </a:r>
            <a:endParaRPr lang="pt-BR" dirty="0">
              <a:solidFill>
                <a:schemeClr val="bg1">
                  <a:lumMod val="50000"/>
                </a:schemeClr>
              </a:solidFill>
            </a:endParaRPr>
          </a:p>
        </p:txBody>
      </p:sp>
      <p:sp>
        <p:nvSpPr>
          <p:cNvPr id="11" name="Retângulo de cantos arredondados 10"/>
          <p:cNvSpPr/>
          <p:nvPr/>
        </p:nvSpPr>
        <p:spPr>
          <a:xfrm>
            <a:off x="4716016" y="332656"/>
            <a:ext cx="4213702"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DENSIDADE</a:t>
            </a:r>
            <a:endParaRPr lang="pt-BR" b="1" dirty="0">
              <a:solidFill>
                <a:schemeClr val="tx1"/>
              </a:solidFill>
            </a:endParaRPr>
          </a:p>
        </p:txBody>
      </p:sp>
      <p:sp>
        <p:nvSpPr>
          <p:cNvPr id="17" name="Espaço Reservado para Rodapé 16"/>
          <p:cNvSpPr>
            <a:spLocks noGrp="1"/>
          </p:cNvSpPr>
          <p:nvPr>
            <p:ph type="ftr" sz="quarter" idx="11"/>
          </p:nvPr>
        </p:nvSpPr>
        <p:spPr/>
        <p:txBody>
          <a:bodyPr/>
          <a:lstStyle/>
          <a:p>
            <a:r>
              <a:rPr lang="pt-BR" smtClean="0"/>
              <a:t>Profª Drª Silvana Nóbrega Gomes</a:t>
            </a:r>
            <a:endParaRPr lang="pt-BR"/>
          </a:p>
        </p:txBody>
      </p:sp>
      <p:pic>
        <p:nvPicPr>
          <p:cNvPr id="9" name="Picture 2" descr="C:\Users\Silvana pc\Desktop\images2.jpg"/>
          <p:cNvPicPr>
            <a:picLocks noChangeAspect="1" noChangeArrowheads="1"/>
          </p:cNvPicPr>
          <p:nvPr/>
        </p:nvPicPr>
        <p:blipFill>
          <a:blip r:embed="rId3" cstate="print"/>
          <a:srcRect/>
          <a:stretch>
            <a:fillRect/>
          </a:stretch>
        </p:blipFill>
        <p:spPr bwMode="auto">
          <a:xfrm>
            <a:off x="0" y="1714488"/>
            <a:ext cx="9144000" cy="514351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0" y="332656"/>
            <a:ext cx="2195736"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bg1">
                    <a:lumMod val="50000"/>
                  </a:schemeClr>
                </a:solidFill>
              </a:rPr>
              <a:t>A PISCINA DE APRENDIZAGEM</a:t>
            </a:r>
          </a:p>
          <a:p>
            <a:endParaRPr lang="pt-BR" sz="1600" b="1" dirty="0">
              <a:solidFill>
                <a:schemeClr val="tx1"/>
              </a:solidFill>
              <a:latin typeface="Gill Sans MT" pitchFamily="34" charset="0"/>
            </a:endParaRPr>
          </a:p>
        </p:txBody>
      </p:sp>
      <p:sp>
        <p:nvSpPr>
          <p:cNvPr id="10" name="Retângulo de cantos arredondados 9"/>
          <p:cNvSpPr/>
          <p:nvPr/>
        </p:nvSpPr>
        <p:spPr>
          <a:xfrm>
            <a:off x="2339752" y="332656"/>
            <a:ext cx="2123728"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bg1">
                    <a:lumMod val="50000"/>
                  </a:schemeClr>
                </a:solidFill>
              </a:rPr>
              <a:t>PRINCÍPIOS FÍSICOS DA ÁGUA</a:t>
            </a:r>
            <a:endParaRPr lang="pt-BR" b="1" dirty="0">
              <a:solidFill>
                <a:schemeClr val="bg1">
                  <a:lumMod val="50000"/>
                </a:schemeClr>
              </a:solidFill>
            </a:endParaRPr>
          </a:p>
        </p:txBody>
      </p:sp>
      <p:sp>
        <p:nvSpPr>
          <p:cNvPr id="11" name="Retângulo de cantos arredondados 10"/>
          <p:cNvSpPr/>
          <p:nvPr/>
        </p:nvSpPr>
        <p:spPr>
          <a:xfrm>
            <a:off x="4716016" y="332656"/>
            <a:ext cx="4213702"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DENSIDADE</a:t>
            </a:r>
            <a:endParaRPr lang="pt-BR" b="1" dirty="0">
              <a:solidFill>
                <a:schemeClr val="tx1"/>
              </a:solidFill>
            </a:endParaRPr>
          </a:p>
        </p:txBody>
      </p:sp>
      <p:sp>
        <p:nvSpPr>
          <p:cNvPr id="17" name="Espaço Reservado para Rodapé 16"/>
          <p:cNvSpPr>
            <a:spLocks noGrp="1"/>
          </p:cNvSpPr>
          <p:nvPr>
            <p:ph type="ftr" sz="quarter" idx="11"/>
          </p:nvPr>
        </p:nvSpPr>
        <p:spPr/>
        <p:txBody>
          <a:bodyPr/>
          <a:lstStyle/>
          <a:p>
            <a:r>
              <a:rPr lang="pt-BR" smtClean="0"/>
              <a:t>Profª Drª Silvana Nóbrega Gomes</a:t>
            </a:r>
            <a:endParaRPr lang="pt-BR"/>
          </a:p>
        </p:txBody>
      </p:sp>
      <p:graphicFrame>
        <p:nvGraphicFramePr>
          <p:cNvPr id="7" name="Diagrama 6"/>
          <p:cNvGraphicFramePr/>
          <p:nvPr/>
        </p:nvGraphicFramePr>
        <p:xfrm>
          <a:off x="1071538" y="1397000"/>
          <a:ext cx="7215238" cy="4818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0" y="332656"/>
            <a:ext cx="2195736"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bg1">
                    <a:lumMod val="50000"/>
                  </a:schemeClr>
                </a:solidFill>
              </a:rPr>
              <a:t>A PISCINA DE APRENDIZAGEM</a:t>
            </a:r>
          </a:p>
          <a:p>
            <a:endParaRPr lang="pt-BR" sz="1600" b="1" dirty="0">
              <a:solidFill>
                <a:schemeClr val="tx1"/>
              </a:solidFill>
              <a:latin typeface="Gill Sans MT" pitchFamily="34" charset="0"/>
            </a:endParaRPr>
          </a:p>
        </p:txBody>
      </p:sp>
      <p:sp>
        <p:nvSpPr>
          <p:cNvPr id="10" name="Retângulo de cantos arredondados 9"/>
          <p:cNvSpPr/>
          <p:nvPr/>
        </p:nvSpPr>
        <p:spPr>
          <a:xfrm>
            <a:off x="2339752" y="332656"/>
            <a:ext cx="2123728"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lumMod val="50000"/>
                  </a:schemeClr>
                </a:solidFill>
              </a:rPr>
              <a:t>PRINCÍPIOS FÍSICOS DA ÁGUA</a:t>
            </a:r>
            <a:endParaRPr lang="pt-BR" dirty="0">
              <a:solidFill>
                <a:schemeClr val="bg1">
                  <a:lumMod val="50000"/>
                </a:schemeClr>
              </a:solidFill>
            </a:endParaRPr>
          </a:p>
        </p:txBody>
      </p:sp>
      <p:sp>
        <p:nvSpPr>
          <p:cNvPr id="11" name="Retângulo de cantos arredondados 10"/>
          <p:cNvSpPr/>
          <p:nvPr/>
        </p:nvSpPr>
        <p:spPr>
          <a:xfrm>
            <a:off x="4716016" y="332656"/>
            <a:ext cx="4213702" cy="1080120"/>
          </a:xfrm>
          <a:prstGeom prst="roundRect">
            <a:avLst/>
          </a:prstGeom>
          <a:blipFill>
            <a:blip r:embed="rId2" cstate="print"/>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EMPUXO</a:t>
            </a:r>
            <a:endParaRPr lang="pt-BR" b="1" dirty="0">
              <a:solidFill>
                <a:schemeClr val="tx1"/>
              </a:solidFill>
            </a:endParaRPr>
          </a:p>
        </p:txBody>
      </p:sp>
      <p:sp>
        <p:nvSpPr>
          <p:cNvPr id="17" name="Espaço Reservado para Rodapé 16"/>
          <p:cNvSpPr>
            <a:spLocks noGrp="1"/>
          </p:cNvSpPr>
          <p:nvPr>
            <p:ph type="ftr" sz="quarter" idx="11"/>
          </p:nvPr>
        </p:nvSpPr>
        <p:spPr/>
        <p:txBody>
          <a:bodyPr/>
          <a:lstStyle/>
          <a:p>
            <a:r>
              <a:rPr lang="pt-BR" smtClean="0"/>
              <a:t>Profª Drª Silvana Nóbrega Gomes</a:t>
            </a:r>
            <a:endParaRPr lang="pt-BR"/>
          </a:p>
        </p:txBody>
      </p:sp>
      <p:pic>
        <p:nvPicPr>
          <p:cNvPr id="1026" name="Picture 2" descr="C:\Users\Silvana\Desktop\images.jpg"/>
          <p:cNvPicPr>
            <a:picLocks noChangeAspect="1" noChangeArrowheads="1"/>
          </p:cNvPicPr>
          <p:nvPr/>
        </p:nvPicPr>
        <p:blipFill>
          <a:blip r:embed="rId3"/>
          <a:srcRect/>
          <a:stretch>
            <a:fillRect/>
          </a:stretch>
        </p:blipFill>
        <p:spPr bwMode="auto">
          <a:xfrm>
            <a:off x="0" y="2000240"/>
            <a:ext cx="3571868" cy="4429156"/>
          </a:xfrm>
          <a:prstGeom prst="rect">
            <a:avLst/>
          </a:prstGeom>
          <a:noFill/>
        </p:spPr>
      </p:pic>
      <p:pic>
        <p:nvPicPr>
          <p:cNvPr id="1027" name="Picture 3" descr="C:\Users\Silvana\Desktop\images (1).jpg"/>
          <p:cNvPicPr>
            <a:picLocks noChangeAspect="1" noChangeArrowheads="1"/>
          </p:cNvPicPr>
          <p:nvPr/>
        </p:nvPicPr>
        <p:blipFill>
          <a:blip r:embed="rId4"/>
          <a:srcRect/>
          <a:stretch>
            <a:fillRect/>
          </a:stretch>
        </p:blipFill>
        <p:spPr bwMode="auto">
          <a:xfrm>
            <a:off x="4071934" y="4214818"/>
            <a:ext cx="4357718" cy="1952625"/>
          </a:xfrm>
          <a:prstGeom prst="rect">
            <a:avLst/>
          </a:prstGeom>
          <a:noFill/>
        </p:spPr>
      </p:pic>
      <p:sp>
        <p:nvSpPr>
          <p:cNvPr id="9" name="Retângulo 8"/>
          <p:cNvSpPr/>
          <p:nvPr/>
        </p:nvSpPr>
        <p:spPr>
          <a:xfrm>
            <a:off x="4000496" y="2214554"/>
            <a:ext cx="4572000" cy="1477328"/>
          </a:xfrm>
          <a:prstGeom prst="rect">
            <a:avLst/>
          </a:prstGeom>
        </p:spPr>
        <p:txBody>
          <a:bodyPr>
            <a:spAutoFit/>
          </a:bodyPr>
          <a:lstStyle/>
          <a:p>
            <a:pPr algn="just"/>
            <a:r>
              <a:rPr lang="pt-BR" dirty="0" smtClean="0"/>
              <a:t>De acordo com o </a:t>
            </a:r>
            <a:r>
              <a:rPr lang="pt-BR" b="1" dirty="0" smtClean="0"/>
              <a:t>princípio de Arquimedes</a:t>
            </a:r>
            <a:r>
              <a:rPr lang="pt-BR" dirty="0" smtClean="0"/>
              <a:t>, todo corpo submerso está sujeito a um empuxo de direção vertical, sentido ascendente e magnitude igual ao peso do volume deslocado. </a:t>
            </a:r>
            <a:endParaRPr lang="pt-BR" dirty="0"/>
          </a:p>
        </p:txBody>
      </p:sp>
      <p:pic>
        <p:nvPicPr>
          <p:cNvPr id="1028" name="Picture 4" descr="C:\Users\Silvana\Desktop\images.png"/>
          <p:cNvPicPr>
            <a:picLocks noChangeAspect="1" noChangeArrowheads="1"/>
          </p:cNvPicPr>
          <p:nvPr/>
        </p:nvPicPr>
        <p:blipFill>
          <a:blip r:embed="rId5"/>
          <a:srcRect/>
          <a:stretch>
            <a:fillRect/>
          </a:stretch>
        </p:blipFill>
        <p:spPr bwMode="auto">
          <a:xfrm>
            <a:off x="4071934" y="2214554"/>
            <a:ext cx="4429156" cy="15716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heckerboard(across)">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3520</TotalTime>
  <Words>1867</Words>
  <Application>Microsoft Office PowerPoint</Application>
  <PresentationFormat>Apresentação na tela (4:3)</PresentationFormat>
  <Paragraphs>232</Paragraphs>
  <Slides>42</Slides>
  <Notes>14</Notes>
  <HiddenSlides>0</HiddenSlides>
  <MMClips>0</MMClips>
  <ScaleCrop>false</ScaleCrop>
  <HeadingPairs>
    <vt:vector size="4" baseType="variant">
      <vt:variant>
        <vt:lpstr>Tema</vt:lpstr>
      </vt:variant>
      <vt:variant>
        <vt:i4>1</vt:i4>
      </vt:variant>
      <vt:variant>
        <vt:lpstr>Títulos de slides</vt:lpstr>
      </vt:variant>
      <vt:variant>
        <vt:i4>42</vt:i4>
      </vt:variant>
    </vt:vector>
  </HeadingPairs>
  <TitlesOfParts>
    <vt:vector size="43"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PRÁTICA DA NATAÇÃO</vt:lpstr>
      <vt:lpstr>PRÁTICA DA NATAÇÃO</vt:lpstr>
      <vt:lpstr>PRÁTICA POR BLOCO</vt:lpstr>
      <vt:lpstr>PRÁTICA RANDÔMICA</vt:lpstr>
      <vt:lpstr>Slide 22</vt:lpstr>
      <vt:lpstr>CAMPOS DE NATAÇÃO</vt:lpstr>
      <vt:lpstr>Natação utilitária</vt:lpstr>
      <vt:lpstr>NATAÇÃO DESPORTIVA</vt:lpstr>
      <vt:lpstr>NATAÇÃO TERAPÊUTICA</vt:lpstr>
      <vt:lpstr>CONTRA INDICAÇÃO</vt:lpstr>
      <vt:lpstr>Slide 28</vt:lpstr>
      <vt:lpstr>AFOGAMENTO</vt:lpstr>
      <vt:lpstr>ESTATÍSTICA</vt:lpstr>
      <vt:lpstr>Slide 31</vt:lpstr>
      <vt:lpstr>Slide 32</vt:lpstr>
      <vt:lpstr>Slide 33</vt:lpstr>
      <vt:lpstr>Slide 34</vt:lpstr>
      <vt:lpstr>Slide 35</vt:lpstr>
      <vt:lpstr>Slide 36</vt:lpstr>
      <vt:lpstr>Slide 37</vt:lpstr>
      <vt:lpstr>ANATOMIA DO PULMÃO</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Silvana</dc:creator>
  <cp:lastModifiedBy>Silvana</cp:lastModifiedBy>
  <cp:revision>89</cp:revision>
  <dcterms:created xsi:type="dcterms:W3CDTF">2017-07-14T12:27:58Z</dcterms:created>
  <dcterms:modified xsi:type="dcterms:W3CDTF">2017-09-17T10:06:30Z</dcterms:modified>
</cp:coreProperties>
</file>