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29"/>
  </p:notesMasterIdLst>
  <p:sldIdLst>
    <p:sldId id="256" r:id="rId2"/>
    <p:sldId id="283" r:id="rId3"/>
    <p:sldId id="259" r:id="rId4"/>
    <p:sldId id="260" r:id="rId5"/>
    <p:sldId id="321" r:id="rId6"/>
    <p:sldId id="262" r:id="rId7"/>
    <p:sldId id="32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23" r:id="rId16"/>
    <p:sldId id="271" r:id="rId17"/>
    <p:sldId id="273" r:id="rId18"/>
    <p:sldId id="272" r:id="rId19"/>
    <p:sldId id="274" r:id="rId20"/>
    <p:sldId id="327" r:id="rId21"/>
    <p:sldId id="325" r:id="rId22"/>
    <p:sldId id="276" r:id="rId23"/>
    <p:sldId id="277" r:id="rId24"/>
    <p:sldId id="326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imar de Paula Junior" userId="14f7f5d0-f383-42c4-a56a-2b2b0f253d83" providerId="ADAL" clId="{BDFF465E-5229-462B-A589-158756D1C637}"/>
    <pc:docChg chg="undo redo custSel addSld delSld modSld">
      <pc:chgData name="Idimar de Paula Junior" userId="14f7f5d0-f383-42c4-a56a-2b2b0f253d83" providerId="ADAL" clId="{BDFF465E-5229-462B-A589-158756D1C637}" dt="2020-06-27T14:09:57.049" v="313" actId="1076"/>
      <pc:docMkLst>
        <pc:docMk/>
      </pc:docMkLst>
      <pc:sldChg chg="modSp mod">
        <pc:chgData name="Idimar de Paula Junior" userId="14f7f5d0-f383-42c4-a56a-2b2b0f253d83" providerId="ADAL" clId="{BDFF465E-5229-462B-A589-158756D1C637}" dt="2020-06-27T14:00:44.532" v="227" actId="20577"/>
        <pc:sldMkLst>
          <pc:docMk/>
          <pc:sldMk cId="0" sldId="256"/>
        </pc:sldMkLst>
        <pc:spChg chg="mod">
          <ac:chgData name="Idimar de Paula Junior" userId="14f7f5d0-f383-42c4-a56a-2b2b0f253d83" providerId="ADAL" clId="{BDFF465E-5229-462B-A589-158756D1C637}" dt="2020-06-27T14:00:44.532" v="227" actId="20577"/>
          <ac:spMkLst>
            <pc:docMk/>
            <pc:sldMk cId="0" sldId="256"/>
            <ac:spMk id="119" creationId="{00000000-0000-0000-0000-000000000000}"/>
          </ac:spMkLst>
        </pc:spChg>
      </pc:sldChg>
      <pc:sldChg chg="mod modClrScheme chgLayout">
        <pc:chgData name="Idimar de Paula Junior" userId="14f7f5d0-f383-42c4-a56a-2b2b0f253d83" providerId="ADAL" clId="{BDFF465E-5229-462B-A589-158756D1C637}" dt="2020-06-27T13:34:39.778" v="1" actId="700"/>
        <pc:sldMkLst>
          <pc:docMk/>
          <pc:sldMk cId="0" sldId="259"/>
        </pc:sldMkLst>
      </pc:sldChg>
      <pc:sldChg chg="modSp mod">
        <pc:chgData name="Idimar de Paula Junior" userId="14f7f5d0-f383-42c4-a56a-2b2b0f253d83" providerId="ADAL" clId="{BDFF465E-5229-462B-A589-158756D1C637}" dt="2020-06-27T13:34:48.872" v="2" actId="20577"/>
        <pc:sldMkLst>
          <pc:docMk/>
          <pc:sldMk cId="0" sldId="260"/>
        </pc:sldMkLst>
        <pc:spChg chg="mod">
          <ac:chgData name="Idimar de Paula Junior" userId="14f7f5d0-f383-42c4-a56a-2b2b0f253d83" providerId="ADAL" clId="{BDFF465E-5229-462B-A589-158756D1C637}" dt="2020-06-27T13:34:48.872" v="2" actId="20577"/>
          <ac:spMkLst>
            <pc:docMk/>
            <pc:sldMk cId="0" sldId="260"/>
            <ac:spMk id="4" creationId="{6F85500F-9975-432F-A503-05FBEC8070C6}"/>
          </ac:spMkLst>
        </pc:spChg>
      </pc:sldChg>
      <pc:sldChg chg="modSp mod">
        <pc:chgData name="Idimar de Paula Junior" userId="14f7f5d0-f383-42c4-a56a-2b2b0f253d83" providerId="ADAL" clId="{BDFF465E-5229-462B-A589-158756D1C637}" dt="2020-06-27T14:01:41.671" v="252" actId="20577"/>
        <pc:sldMkLst>
          <pc:docMk/>
          <pc:sldMk cId="0" sldId="262"/>
        </pc:sldMkLst>
        <pc:spChg chg="mod">
          <ac:chgData name="Idimar de Paula Junior" userId="14f7f5d0-f383-42c4-a56a-2b2b0f253d83" providerId="ADAL" clId="{BDFF465E-5229-462B-A589-158756D1C637}" dt="2020-06-27T14:01:41.671" v="252" actId="20577"/>
          <ac:spMkLst>
            <pc:docMk/>
            <pc:sldMk cId="0" sldId="262"/>
            <ac:spMk id="158" creationId="{00000000-0000-0000-0000-000000000000}"/>
          </ac:spMkLst>
        </pc:spChg>
      </pc:sldChg>
      <pc:sldChg chg="modSp mod">
        <pc:chgData name="Idimar de Paula Junior" userId="14f7f5d0-f383-42c4-a56a-2b2b0f253d83" providerId="ADAL" clId="{BDFF465E-5229-462B-A589-158756D1C637}" dt="2020-06-27T14:02:46.762" v="266" actId="20577"/>
        <pc:sldMkLst>
          <pc:docMk/>
          <pc:sldMk cId="0" sldId="264"/>
        </pc:sldMkLst>
        <pc:spChg chg="mod">
          <ac:chgData name="Idimar de Paula Junior" userId="14f7f5d0-f383-42c4-a56a-2b2b0f253d83" providerId="ADAL" clId="{BDFF465E-5229-462B-A589-158756D1C637}" dt="2020-06-27T14:02:46.762" v="266" actId="20577"/>
          <ac:spMkLst>
            <pc:docMk/>
            <pc:sldMk cId="0" sldId="264"/>
            <ac:spMk id="171" creationId="{00000000-0000-0000-0000-000000000000}"/>
          </ac:spMkLst>
        </pc:spChg>
      </pc:sldChg>
      <pc:sldChg chg="modSp mod">
        <pc:chgData name="Idimar de Paula Junior" userId="14f7f5d0-f383-42c4-a56a-2b2b0f253d83" providerId="ADAL" clId="{BDFF465E-5229-462B-A589-158756D1C637}" dt="2020-06-27T14:03:05.751" v="267" actId="1076"/>
        <pc:sldMkLst>
          <pc:docMk/>
          <pc:sldMk cId="0" sldId="267"/>
        </pc:sldMkLst>
        <pc:spChg chg="mod">
          <ac:chgData name="Idimar de Paula Junior" userId="14f7f5d0-f383-42c4-a56a-2b2b0f253d83" providerId="ADAL" clId="{BDFF465E-5229-462B-A589-158756D1C637}" dt="2020-06-27T14:03:05.751" v="267" actId="1076"/>
          <ac:spMkLst>
            <pc:docMk/>
            <pc:sldMk cId="0" sldId="267"/>
            <ac:spMk id="189" creationId="{00000000-0000-0000-0000-000000000000}"/>
          </ac:spMkLst>
        </pc:spChg>
      </pc:sldChg>
      <pc:sldChg chg="modSp mod">
        <pc:chgData name="Idimar de Paula Junior" userId="14f7f5d0-f383-42c4-a56a-2b2b0f253d83" providerId="ADAL" clId="{BDFF465E-5229-462B-A589-158756D1C637}" dt="2020-06-27T14:03:22.927" v="268" actId="1076"/>
        <pc:sldMkLst>
          <pc:docMk/>
          <pc:sldMk cId="0" sldId="268"/>
        </pc:sldMkLst>
        <pc:spChg chg="mod">
          <ac:chgData name="Idimar de Paula Junior" userId="14f7f5d0-f383-42c4-a56a-2b2b0f253d83" providerId="ADAL" clId="{BDFF465E-5229-462B-A589-158756D1C637}" dt="2020-06-27T14:03:22.927" v="268" actId="1076"/>
          <ac:spMkLst>
            <pc:docMk/>
            <pc:sldMk cId="0" sldId="268"/>
            <ac:spMk id="196" creationId="{00000000-0000-0000-0000-000000000000}"/>
          </ac:spMkLst>
        </pc:spChg>
      </pc:sldChg>
      <pc:sldChg chg="modSp mod">
        <pc:chgData name="Idimar de Paula Junior" userId="14f7f5d0-f383-42c4-a56a-2b2b0f253d83" providerId="ADAL" clId="{BDFF465E-5229-462B-A589-158756D1C637}" dt="2020-06-27T14:05:09.145" v="292" actId="1076"/>
        <pc:sldMkLst>
          <pc:docMk/>
          <pc:sldMk cId="0" sldId="271"/>
        </pc:sldMkLst>
        <pc:spChg chg="mod">
          <ac:chgData name="Idimar de Paula Junior" userId="14f7f5d0-f383-42c4-a56a-2b2b0f253d83" providerId="ADAL" clId="{BDFF465E-5229-462B-A589-158756D1C637}" dt="2020-06-27T14:05:09.145" v="292" actId="1076"/>
          <ac:spMkLst>
            <pc:docMk/>
            <pc:sldMk cId="0" sldId="271"/>
            <ac:spMk id="216" creationId="{00000000-0000-0000-0000-000000000000}"/>
          </ac:spMkLst>
        </pc:spChg>
      </pc:sldChg>
      <pc:sldChg chg="modSp mod">
        <pc:chgData name="Idimar de Paula Junior" userId="14f7f5d0-f383-42c4-a56a-2b2b0f253d83" providerId="ADAL" clId="{BDFF465E-5229-462B-A589-158756D1C637}" dt="2020-06-27T14:08:50.560" v="307" actId="20577"/>
        <pc:sldMkLst>
          <pc:docMk/>
          <pc:sldMk cId="0" sldId="272"/>
        </pc:sldMkLst>
        <pc:spChg chg="mod">
          <ac:chgData name="Idimar de Paula Junior" userId="14f7f5d0-f383-42c4-a56a-2b2b0f253d83" providerId="ADAL" clId="{BDFF465E-5229-462B-A589-158756D1C637}" dt="2020-06-27T14:08:50.560" v="307" actId="20577"/>
          <ac:spMkLst>
            <pc:docMk/>
            <pc:sldMk cId="0" sldId="272"/>
            <ac:spMk id="221" creationId="{00000000-0000-0000-0000-000000000000}"/>
          </ac:spMkLst>
        </pc:spChg>
      </pc:sldChg>
      <pc:sldChg chg="modSp mod">
        <pc:chgData name="Idimar de Paula Junior" userId="14f7f5d0-f383-42c4-a56a-2b2b0f253d83" providerId="ADAL" clId="{BDFF465E-5229-462B-A589-158756D1C637}" dt="2020-06-27T14:05:39.838" v="305" actId="6549"/>
        <pc:sldMkLst>
          <pc:docMk/>
          <pc:sldMk cId="0" sldId="273"/>
        </pc:sldMkLst>
        <pc:spChg chg="mod">
          <ac:chgData name="Idimar de Paula Junior" userId="14f7f5d0-f383-42c4-a56a-2b2b0f253d83" providerId="ADAL" clId="{BDFF465E-5229-462B-A589-158756D1C637}" dt="2020-06-27T14:05:39.838" v="305" actId="6549"/>
          <ac:spMkLst>
            <pc:docMk/>
            <pc:sldMk cId="0" sldId="273"/>
            <ac:spMk id="5" creationId="{855E6A04-8878-4BD8-B49A-70C49775021D}"/>
          </ac:spMkLst>
        </pc:spChg>
      </pc:sldChg>
      <pc:sldChg chg="modSp mod modClrScheme chgLayout">
        <pc:chgData name="Idimar de Paula Junior" userId="14f7f5d0-f383-42c4-a56a-2b2b0f253d83" providerId="ADAL" clId="{BDFF465E-5229-462B-A589-158756D1C637}" dt="2020-06-27T13:56:46.595" v="164" actId="6549"/>
        <pc:sldMkLst>
          <pc:docMk/>
          <pc:sldMk cId="0" sldId="274"/>
        </pc:sldMkLst>
        <pc:spChg chg="mod">
          <ac:chgData name="Idimar de Paula Junior" userId="14f7f5d0-f383-42c4-a56a-2b2b0f253d83" providerId="ADAL" clId="{BDFF465E-5229-462B-A589-158756D1C637}" dt="2020-06-27T13:56:46.595" v="164" actId="6549"/>
          <ac:spMkLst>
            <pc:docMk/>
            <pc:sldMk cId="0" sldId="274"/>
            <ac:spMk id="232" creationId="{00000000-0000-0000-0000-000000000000}"/>
          </ac:spMkLst>
        </pc:spChg>
      </pc:sldChg>
      <pc:sldChg chg="modSp mod">
        <pc:chgData name="Idimar de Paula Junior" userId="14f7f5d0-f383-42c4-a56a-2b2b0f253d83" providerId="ADAL" clId="{BDFF465E-5229-462B-A589-158756D1C637}" dt="2020-06-27T14:09:29.572" v="310" actId="20577"/>
        <pc:sldMkLst>
          <pc:docMk/>
          <pc:sldMk cId="0" sldId="276"/>
        </pc:sldMkLst>
        <pc:spChg chg="mod">
          <ac:chgData name="Idimar de Paula Junior" userId="14f7f5d0-f383-42c4-a56a-2b2b0f253d83" providerId="ADAL" clId="{BDFF465E-5229-462B-A589-158756D1C637}" dt="2020-06-27T14:09:29.572" v="310" actId="20577"/>
          <ac:spMkLst>
            <pc:docMk/>
            <pc:sldMk cId="0" sldId="276"/>
            <ac:spMk id="244" creationId="{00000000-0000-0000-0000-000000000000}"/>
          </ac:spMkLst>
        </pc:spChg>
      </pc:sldChg>
      <pc:sldChg chg="modSp mod">
        <pc:chgData name="Idimar de Paula Junior" userId="14f7f5d0-f383-42c4-a56a-2b2b0f253d83" providerId="ADAL" clId="{BDFF465E-5229-462B-A589-158756D1C637}" dt="2020-06-27T13:59:47.690" v="214" actId="20577"/>
        <pc:sldMkLst>
          <pc:docMk/>
          <pc:sldMk cId="0" sldId="277"/>
        </pc:sldMkLst>
        <pc:spChg chg="mod">
          <ac:chgData name="Idimar de Paula Junior" userId="14f7f5d0-f383-42c4-a56a-2b2b0f253d83" providerId="ADAL" clId="{BDFF465E-5229-462B-A589-158756D1C637}" dt="2020-06-27T13:59:47.690" v="214" actId="20577"/>
          <ac:spMkLst>
            <pc:docMk/>
            <pc:sldMk cId="0" sldId="277"/>
            <ac:spMk id="249" creationId="{00000000-0000-0000-0000-000000000000}"/>
          </ac:spMkLst>
        </pc:spChg>
      </pc:sldChg>
      <pc:sldChg chg="modSp mod">
        <pc:chgData name="Idimar de Paula Junior" userId="14f7f5d0-f383-42c4-a56a-2b2b0f253d83" providerId="ADAL" clId="{BDFF465E-5229-462B-A589-158756D1C637}" dt="2020-06-27T14:09:57.049" v="313" actId="1076"/>
        <pc:sldMkLst>
          <pc:docMk/>
          <pc:sldMk cId="0" sldId="281"/>
        </pc:sldMkLst>
        <pc:spChg chg="mod">
          <ac:chgData name="Idimar de Paula Junior" userId="14f7f5d0-f383-42c4-a56a-2b2b0f253d83" providerId="ADAL" clId="{BDFF465E-5229-462B-A589-158756D1C637}" dt="2020-06-27T14:09:53.930" v="312" actId="1076"/>
          <ac:spMkLst>
            <pc:docMk/>
            <pc:sldMk cId="0" sldId="281"/>
            <ac:spMk id="275" creationId="{00000000-0000-0000-0000-000000000000}"/>
          </ac:spMkLst>
        </pc:spChg>
        <pc:spChg chg="mod">
          <ac:chgData name="Idimar de Paula Junior" userId="14f7f5d0-f383-42c4-a56a-2b2b0f253d83" providerId="ADAL" clId="{BDFF465E-5229-462B-A589-158756D1C637}" dt="2020-06-27T14:09:57.049" v="313" actId="1076"/>
          <ac:spMkLst>
            <pc:docMk/>
            <pc:sldMk cId="0" sldId="281"/>
            <ac:spMk id="276" creationId="{00000000-0000-0000-0000-000000000000}"/>
          </ac:spMkLst>
        </pc:spChg>
      </pc:sldChg>
      <pc:sldChg chg="modSp mod">
        <pc:chgData name="Idimar de Paula Junior" userId="14f7f5d0-f383-42c4-a56a-2b2b0f253d83" providerId="ADAL" clId="{BDFF465E-5229-462B-A589-158756D1C637}" dt="2020-06-27T13:34:32.994" v="0" actId="114"/>
        <pc:sldMkLst>
          <pc:docMk/>
          <pc:sldMk cId="0" sldId="283"/>
        </pc:sldMkLst>
        <pc:spChg chg="mod">
          <ac:chgData name="Idimar de Paula Junior" userId="14f7f5d0-f383-42c4-a56a-2b2b0f253d83" providerId="ADAL" clId="{BDFF465E-5229-462B-A589-158756D1C637}" dt="2020-06-27T13:34:32.994" v="0" actId="114"/>
          <ac:spMkLst>
            <pc:docMk/>
            <pc:sldMk cId="0" sldId="283"/>
            <ac:spMk id="139" creationId="{00000000-0000-0000-0000-000000000000}"/>
          </ac:spMkLst>
        </pc:spChg>
      </pc:sldChg>
      <pc:sldChg chg="modSp mod">
        <pc:chgData name="Idimar de Paula Junior" userId="14f7f5d0-f383-42c4-a56a-2b2b0f253d83" providerId="ADAL" clId="{BDFF465E-5229-462B-A589-158756D1C637}" dt="2020-06-27T13:37:01.309" v="4" actId="20577"/>
        <pc:sldMkLst>
          <pc:docMk/>
          <pc:sldMk cId="2558201323" sldId="321"/>
        </pc:sldMkLst>
        <pc:spChg chg="mod">
          <ac:chgData name="Idimar de Paula Junior" userId="14f7f5d0-f383-42c4-a56a-2b2b0f253d83" providerId="ADAL" clId="{BDFF465E-5229-462B-A589-158756D1C637}" dt="2020-06-27T13:37:01.309" v="4" actId="20577"/>
          <ac:spMkLst>
            <pc:docMk/>
            <pc:sldMk cId="2558201323" sldId="321"/>
            <ac:spMk id="233" creationId="{00000000-0000-0000-0000-000000000000}"/>
          </ac:spMkLst>
        </pc:spChg>
      </pc:sldChg>
      <pc:sldChg chg="modSp mod">
        <pc:chgData name="Idimar de Paula Junior" userId="14f7f5d0-f383-42c4-a56a-2b2b0f253d83" providerId="ADAL" clId="{BDFF465E-5229-462B-A589-158756D1C637}" dt="2020-06-27T13:40:18.037" v="6" actId="20577"/>
        <pc:sldMkLst>
          <pc:docMk/>
          <pc:sldMk cId="222410760" sldId="322"/>
        </pc:sldMkLst>
        <pc:spChg chg="mod">
          <ac:chgData name="Idimar de Paula Junior" userId="14f7f5d0-f383-42c4-a56a-2b2b0f253d83" providerId="ADAL" clId="{BDFF465E-5229-462B-A589-158756D1C637}" dt="2020-06-27T13:40:18.037" v="6" actId="20577"/>
          <ac:spMkLst>
            <pc:docMk/>
            <pc:sldMk cId="222410760" sldId="322"/>
            <ac:spMk id="158" creationId="{00000000-0000-0000-0000-000000000000}"/>
          </ac:spMkLst>
        </pc:spChg>
      </pc:sldChg>
      <pc:sldChg chg="del">
        <pc:chgData name="Idimar de Paula Junior" userId="14f7f5d0-f383-42c4-a56a-2b2b0f253d83" providerId="ADAL" clId="{BDFF465E-5229-462B-A589-158756D1C637}" dt="2020-06-27T13:57:39.924" v="168" actId="2696"/>
        <pc:sldMkLst>
          <pc:docMk/>
          <pc:sldMk cId="419491280" sldId="324"/>
        </pc:sldMkLst>
      </pc:sldChg>
      <pc:sldChg chg="modSp mod">
        <pc:chgData name="Idimar de Paula Junior" userId="14f7f5d0-f383-42c4-a56a-2b2b0f253d83" providerId="ADAL" clId="{BDFF465E-5229-462B-A589-158756D1C637}" dt="2020-06-27T13:57:51.264" v="169" actId="6549"/>
        <pc:sldMkLst>
          <pc:docMk/>
          <pc:sldMk cId="502822442" sldId="325"/>
        </pc:sldMkLst>
        <pc:spChg chg="mod">
          <ac:chgData name="Idimar de Paula Junior" userId="14f7f5d0-f383-42c4-a56a-2b2b0f253d83" providerId="ADAL" clId="{BDFF465E-5229-462B-A589-158756D1C637}" dt="2020-06-27T13:57:51.264" v="169" actId="6549"/>
          <ac:spMkLst>
            <pc:docMk/>
            <pc:sldMk cId="502822442" sldId="325"/>
            <ac:spMk id="244" creationId="{00000000-0000-0000-0000-000000000000}"/>
          </ac:spMkLst>
        </pc:spChg>
      </pc:sldChg>
      <pc:sldChg chg="modSp mod">
        <pc:chgData name="Idimar de Paula Junior" userId="14f7f5d0-f383-42c4-a56a-2b2b0f253d83" providerId="ADAL" clId="{BDFF465E-5229-462B-A589-158756D1C637}" dt="2020-06-27T14:00:08.724" v="216" actId="20577"/>
        <pc:sldMkLst>
          <pc:docMk/>
          <pc:sldMk cId="1775742634" sldId="326"/>
        </pc:sldMkLst>
        <pc:spChg chg="mod">
          <ac:chgData name="Idimar de Paula Junior" userId="14f7f5d0-f383-42c4-a56a-2b2b0f253d83" providerId="ADAL" clId="{BDFF465E-5229-462B-A589-158756D1C637}" dt="2020-06-27T14:00:08.724" v="216" actId="20577"/>
          <ac:spMkLst>
            <pc:docMk/>
            <pc:sldMk cId="1775742634" sldId="326"/>
            <ac:spMk id="249" creationId="{00000000-0000-0000-0000-000000000000}"/>
          </ac:spMkLst>
        </pc:spChg>
      </pc:sldChg>
      <pc:sldChg chg="modSp add mod">
        <pc:chgData name="Idimar de Paula Junior" userId="14f7f5d0-f383-42c4-a56a-2b2b0f253d83" providerId="ADAL" clId="{BDFF465E-5229-462B-A589-158756D1C637}" dt="2020-06-27T13:57:13.863" v="167" actId="113"/>
        <pc:sldMkLst>
          <pc:docMk/>
          <pc:sldMk cId="1690423418" sldId="327"/>
        </pc:sldMkLst>
        <pc:spChg chg="mod">
          <ac:chgData name="Idimar de Paula Junior" userId="14f7f5d0-f383-42c4-a56a-2b2b0f253d83" providerId="ADAL" clId="{BDFF465E-5229-462B-A589-158756D1C637}" dt="2020-06-27T13:57:13.863" v="167" actId="113"/>
          <ac:spMkLst>
            <pc:docMk/>
            <pc:sldMk cId="1690423418" sldId="327"/>
            <ac:spMk id="23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a10f557c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8a10f557c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91bf18613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891bf1861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526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a10f54fa4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8a10f54fa4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a10f54fa4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8a10f54fa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91bf18613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0" name="Google Shape;230;g891bf1861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636a89e5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8636a89e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91bf18613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0" name="Google Shape;230;g891bf1861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8694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2749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a10f54fa4_1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8a10f54fa4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a10f54fa4_1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8a10f54fa4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1423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636a89e5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8636a89e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636a89e56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8636a89e5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91bf18613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891bf1861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61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184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8a92db901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88a92db90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xadrez.com.br/como-tornar-se-um-mestre-no-xadre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livaorganizer.com.br/existe-certo-x-errado-na-organizaca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r.freepik.com/vetores-premium/mao-de-empresario-usar-rei-branco-xeque-mate-o-rei-negro_2554879.htm" TargetMode="External"/><Relationship Id="rId4" Type="http://schemas.openxmlformats.org/officeDocument/2006/relationships/hyperlink" Target="https://br.freepik.com/vetores-premium/mao-de-empresario-usar-rei-branco-xeque-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fer.com/en/gifs/fil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perxadrez.com.br/category/artigos-xadre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tenor.com/images/209d4d5ddc9c3096ac7f17d7349ff65d/tenor.gi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fer.com/en/79Pz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bedexadrez.com.br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ifi.com/laifi.php?id_laifi=3472&amp;idC=63013" TargetMode="External"/><Relationship Id="rId4" Type="http://schemas.openxmlformats.org/officeDocument/2006/relationships/hyperlink" Target="https://www.soxadrez.com.br/conteudos/fases_partid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a.tenor.com/images/209d4d5ddc9c3096ac7f17d7349ff65d/tenor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.ytimg.com/vi/2LCM4q6KpdQ/hqdefaul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iarmeme.com.br/meme/4653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/>
          <p:nvPr/>
        </p:nvSpPr>
        <p:spPr>
          <a:xfrm>
            <a:off x="2824680" y="1072513"/>
            <a:ext cx="6537739" cy="299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5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pt-BR" sz="4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EDUCAÇÃO FÍSIC</a:t>
            </a:r>
            <a:r>
              <a:rPr lang="pt-BR" sz="4500" b="1" dirty="0">
                <a:latin typeface="Calibri"/>
                <a:ea typeface="Calibri"/>
                <a:cs typeface="Calibri"/>
                <a:sym typeface="Calibri"/>
              </a:rPr>
              <a:t>A</a:t>
            </a:r>
            <a:endParaRPr sz="4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2565"/>
              </a:lnSpc>
            </a:pPr>
            <a:endParaRPr lang="pt-BR" sz="2800" dirty="0">
              <a:cs typeface="Calibri" panose="020F0502020204030204" pitchFamily="34" charset="0"/>
            </a:endParaRPr>
          </a:p>
          <a:p>
            <a:pPr algn="ctr">
              <a:lnSpc>
                <a:spcPts val="2565"/>
              </a:lnSpc>
            </a:pPr>
            <a:r>
              <a:rPr lang="pt-BR" sz="2800" dirty="0">
                <a:cs typeface="Calibri" panose="020F0502020204030204" pitchFamily="34" charset="0"/>
              </a:rPr>
              <a:t>PROF. OSMAR SAMPAIO</a:t>
            </a:r>
          </a:p>
          <a:p>
            <a:pPr marL="0" marR="0" lvl="0" indent="0" algn="ctr" rtl="0">
              <a:lnSpc>
                <a:spcPct val="106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28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XADREZ - LANCES IRREGULARES</a:t>
            </a:r>
            <a:endParaRPr lang="pt-BR" sz="2800" b="1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4000"/>
              </a:lnSpc>
              <a:spcBef>
                <a:spcPts val="1200"/>
              </a:spcBef>
            </a:pPr>
            <a:r>
              <a:rPr lang="pt-BR" sz="2800" b="1" dirty="0">
                <a:latin typeface="Calibri"/>
                <a:ea typeface="Calibri"/>
                <a:cs typeface="Calibri"/>
                <a:sym typeface="Calibri"/>
              </a:rPr>
              <a:t>SLIDE - 6</a:t>
            </a:r>
            <a:endParaRPr lang="pt-BR"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/>
          <p:nvPr/>
        </p:nvSpPr>
        <p:spPr>
          <a:xfrm>
            <a:off x="1781576" y="413211"/>
            <a:ext cx="6781045" cy="76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6"/>
          <p:cNvSpPr txBox="1"/>
          <p:nvPr/>
        </p:nvSpPr>
        <p:spPr>
          <a:xfrm>
            <a:off x="451557" y="998852"/>
            <a:ext cx="4888087" cy="373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571500" marR="0" lvl="0" indent="-571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Estando o Rei em xeque, fazer um movimento em que ele permaneça em xeque.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Personagem de desenho animado, jogando jogo de xadrez | Vetor Premium">
            <a:extLst>
              <a:ext uri="{FF2B5EF4-FFF2-40B4-BE49-F238E27FC236}">
                <a16:creationId xmlns:a16="http://schemas.microsoft.com/office/drawing/2014/main" id="{D3C98921-AC69-4621-834D-BFF760FE3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26" y="998852"/>
            <a:ext cx="3364117" cy="19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31B083E-46B5-49D2-8E57-481E7239418A}"/>
              </a:ext>
            </a:extLst>
          </p:cNvPr>
          <p:cNvSpPr/>
          <p:nvPr/>
        </p:nvSpPr>
        <p:spPr>
          <a:xfrm>
            <a:off x="2229556" y="4299402"/>
            <a:ext cx="46848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Calibri" panose="020F0502020204030204" pitchFamily="34" charset="0"/>
              </a:rPr>
              <a:t>Fonte: </a:t>
            </a:r>
            <a:r>
              <a:rPr lang="pt-BR" sz="1100" u="sng" dirty="0">
                <a:solidFill>
                  <a:schemeClr val="hlink"/>
                </a:solidFill>
                <a:latin typeface="Calibri" panose="020F0502020204030204" pitchFamily="34" charset="0"/>
              </a:rPr>
              <a:t>https://image.freepik.com/vetores-gratis/personagem-de-desenho-animado-jogando-jogo-de-xadrez_29937-4050.jpg</a:t>
            </a:r>
            <a:endParaRPr lang="pt-BR" sz="1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/>
          <p:nvPr/>
        </p:nvSpPr>
        <p:spPr>
          <a:xfrm>
            <a:off x="1781576" y="413211"/>
            <a:ext cx="6781045" cy="76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7"/>
          <p:cNvSpPr txBox="1"/>
          <p:nvPr/>
        </p:nvSpPr>
        <p:spPr>
          <a:xfrm>
            <a:off x="499139" y="1182243"/>
            <a:ext cx="4885661" cy="273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Fazer qualquer movimento, seja com o Rei ou outra peça, que coloque o Rei em posição de xeque.</a:t>
            </a:r>
            <a:endParaRPr sz="3200" dirty="0">
              <a:latin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6CC83BE-25A9-4A6F-A730-31DFE3F98662}"/>
              </a:ext>
            </a:extLst>
          </p:cNvPr>
          <p:cNvSpPr/>
          <p:nvPr/>
        </p:nvSpPr>
        <p:spPr>
          <a:xfrm>
            <a:off x="2229556" y="4299402"/>
            <a:ext cx="46848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latin typeface="Calibri" panose="020F0502020204030204" pitchFamily="34" charset="0"/>
              </a:rPr>
              <a:t>Fonte: </a:t>
            </a:r>
            <a:r>
              <a:rPr lang="pt-BR" sz="1100" dirty="0">
                <a:latin typeface="Calibri" panose="020F0502020204030204" pitchFamily="34" charset="0"/>
                <a:hlinkClick r:id="rId3"/>
              </a:rPr>
              <a:t>http://superxadrez.com.br/como-tornar-se-um-mestre-no-xadrez/</a:t>
            </a:r>
            <a:endParaRPr lang="pt-BR" sz="1100" dirty="0">
              <a:latin typeface="Calibri" panose="020F050202020403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77A59E8-42A9-4CCE-B7A0-9B6058C5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97" y="690963"/>
            <a:ext cx="1486206" cy="271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/>
          <p:nvPr/>
        </p:nvSpPr>
        <p:spPr>
          <a:xfrm>
            <a:off x="428977" y="865907"/>
            <a:ext cx="5373513" cy="282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3400"/>
              <a:buFont typeface="Wingdings" panose="05000000000000000000" pitchFamily="2" charset="2"/>
              <a:buChar char="ü"/>
            </a:pPr>
            <a:r>
              <a:rPr lang="pt-BR" sz="3400" dirty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Mover o peão para trás, mover para frente na casa da diagonal ou para sua lateral, ou pular sua própria peça ou do adversário... Está errado!</a:t>
            </a:r>
            <a:endParaRPr sz="3400" dirty="0">
              <a:solidFill>
                <a:schemeClr val="tx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8"/>
          <p:cNvSpPr/>
          <p:nvPr/>
        </p:nvSpPr>
        <p:spPr>
          <a:xfrm>
            <a:off x="1850823" y="4090870"/>
            <a:ext cx="484459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9244" y="1303580"/>
            <a:ext cx="2885881" cy="19488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80CA73B-0395-49B9-947C-07FB66DD4EED}"/>
              </a:ext>
            </a:extLst>
          </p:cNvPr>
          <p:cNvSpPr/>
          <p:nvPr/>
        </p:nvSpPr>
        <p:spPr>
          <a:xfrm>
            <a:off x="2010711" y="4483285"/>
            <a:ext cx="49727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Calibri" panose="020F0502020204030204" pitchFamily="34" charset="0"/>
              </a:rPr>
              <a:t>Fonte: </a:t>
            </a:r>
            <a:r>
              <a:rPr lang="pt-BR" sz="1100" u="sng" dirty="0">
                <a:solidFill>
                  <a:schemeClr val="hlink"/>
                </a:solidFill>
                <a:latin typeface="Calibri" panose="020F0502020204030204" pitchFamily="34" charset="0"/>
                <a:hlinkClick r:id="rId4"/>
              </a:rPr>
              <a:t>https://www.olivaorganizer.com.br/existe-certo-x-errado-na-organizacao/</a:t>
            </a:r>
            <a:endParaRPr lang="pt-BR" sz="1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 txBox="1"/>
          <p:nvPr/>
        </p:nvSpPr>
        <p:spPr>
          <a:xfrm>
            <a:off x="450496" y="1155168"/>
            <a:ext cx="5791203" cy="283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571500" marR="0" lvl="0" indent="-571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pt-BR" sz="3600" dirty="0">
                <a:latin typeface="Calibri"/>
                <a:ea typeface="Calibri"/>
                <a:cs typeface="Calibri"/>
                <a:sym typeface="Calibri"/>
              </a:rPr>
              <a:t>Pular a peça do adversário ou sua própria peça com qualquer peça que não seja o Cavalo.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9"/>
          <p:cNvSpPr/>
          <p:nvPr/>
        </p:nvSpPr>
        <p:spPr>
          <a:xfrm>
            <a:off x="1781575" y="413191"/>
            <a:ext cx="5580900" cy="1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381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B388FBD-D696-4B9B-BCE2-EDF130C90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152" y="1081337"/>
            <a:ext cx="1991540" cy="220996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E1643A1-AAB0-4FBA-8B3B-29686A5A0D8C}"/>
              </a:ext>
            </a:extLst>
          </p:cNvPr>
          <p:cNvSpPr/>
          <p:nvPr/>
        </p:nvSpPr>
        <p:spPr>
          <a:xfrm>
            <a:off x="2229556" y="4299402"/>
            <a:ext cx="46848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Calibri" panose="020F0502020204030204" pitchFamily="34" charset="0"/>
              </a:rPr>
              <a:t>Fonte: </a:t>
            </a:r>
            <a:r>
              <a:rPr lang="pt-BR" sz="1100" u="sng" dirty="0">
                <a:solidFill>
                  <a:schemeClr val="hlink"/>
                </a:solidFill>
                <a:latin typeface="Calibri" panose="020F0502020204030204" pitchFamily="34" charset="0"/>
              </a:rPr>
              <a:t>https://img.freepik.com/vetores-gratis/personagem-de-desenho-animado-jogando-jogo-de-xadrez_29937-4052.jpg?size=626&amp;ext=jpg</a:t>
            </a:r>
            <a:endParaRPr lang="pt-BR" sz="1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/>
          <p:nvPr/>
        </p:nvSpPr>
        <p:spPr>
          <a:xfrm>
            <a:off x="1781576" y="413211"/>
            <a:ext cx="6781045" cy="76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0"/>
          <p:cNvSpPr txBox="1"/>
          <p:nvPr/>
        </p:nvSpPr>
        <p:spPr>
          <a:xfrm>
            <a:off x="493126" y="1103380"/>
            <a:ext cx="4972754" cy="301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571500" marR="0" lvl="0" indent="-571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Atacar o Rei adversário com o próprio Rei.</a:t>
            </a:r>
          </a:p>
          <a:p>
            <a:pPr marL="571500" marR="0" lvl="0" indent="-571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Não manter uma casa de distância entre os Reis.</a:t>
            </a:r>
            <a:endParaRPr sz="32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0"/>
          <p:cNvSpPr/>
          <p:nvPr/>
        </p:nvSpPr>
        <p:spPr>
          <a:xfrm>
            <a:off x="284639" y="4503682"/>
            <a:ext cx="702948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1382" y="1295880"/>
            <a:ext cx="2941915" cy="1861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46B7A0C-0E02-4522-8C69-7CD426590B72}"/>
              </a:ext>
            </a:extLst>
          </p:cNvPr>
          <p:cNvSpPr/>
          <p:nvPr/>
        </p:nvSpPr>
        <p:spPr>
          <a:xfrm>
            <a:off x="1829873" y="4263390"/>
            <a:ext cx="49727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Calibri" panose="020F0502020204030204" pitchFamily="34" charset="0"/>
              </a:rPr>
              <a:t>Fonte: </a:t>
            </a:r>
            <a:r>
              <a:rPr lang="pt-BR" sz="1100" u="sng" dirty="0">
                <a:solidFill>
                  <a:schemeClr val="hlink"/>
                </a:solidFill>
                <a:latin typeface="Calibri" panose="020F0502020204030204" pitchFamily="34" charset="0"/>
                <a:hlinkClick r:id="rId4"/>
              </a:rPr>
              <a:t>https://br.freepik.com/vetores-premium/mao-de-empresario-usar-rei-branco-xeque-</a:t>
            </a:r>
            <a:r>
              <a:rPr lang="pt-BR" sz="1100" u="sng" dirty="0">
                <a:solidFill>
                  <a:schemeClr val="hlink"/>
                </a:solidFill>
                <a:latin typeface="Calibri" panose="020F0502020204030204" pitchFamily="34" charset="0"/>
              </a:rPr>
              <a:t> </a:t>
            </a:r>
            <a:r>
              <a:rPr lang="pt-BR" sz="1100" u="sng" dirty="0">
                <a:solidFill>
                  <a:schemeClr val="hlink"/>
                </a:solidFill>
                <a:latin typeface="Calibri" panose="020F0502020204030204" pitchFamily="34" charset="0"/>
                <a:hlinkClick r:id="rId5"/>
              </a:rPr>
              <a:t>mate-o-rei-negro_2554879.htm</a:t>
            </a:r>
            <a:endParaRPr lang="pt-BR" sz="1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91bf18613_0_35"/>
          <p:cNvSpPr txBox="1"/>
          <p:nvPr/>
        </p:nvSpPr>
        <p:spPr>
          <a:xfrm>
            <a:off x="428978" y="1135757"/>
            <a:ext cx="8286044" cy="259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</a:pPr>
            <a:r>
              <a:rPr lang="pt-BR" sz="32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Escolha um lance irregular de sua preferência e descreva em seu caderno. Também comente sobre um lance irregular do peão.</a:t>
            </a: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32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Aft>
                <a:spcPts val="0"/>
              </a:spcAft>
              <a:buNone/>
            </a:pPr>
            <a:endParaRPr sz="32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32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3200" dirty="0">
              <a:latin typeface="Calibri" panose="020F0502020204030204" pitchFamily="34" charset="0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3200" dirty="0">
              <a:latin typeface="Calibri" panose="020F0502020204030204" pitchFamily="34" charset="0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3200" dirty="0">
              <a:latin typeface="Calibri" panose="020F0502020204030204" pitchFamily="34" charset="0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3200" dirty="0">
              <a:latin typeface="Calibri" panose="020F0502020204030204" pitchFamily="34" charset="0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3200" dirty="0">
              <a:latin typeface="Calibri" panose="020F0502020204030204" pitchFamily="34" charset="0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3200" dirty="0">
              <a:latin typeface="Calibri" panose="020F0502020204030204" pitchFamily="34" charset="0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3200" dirty="0">
              <a:latin typeface="Calibri" panose="020F0502020204030204" pitchFamily="34" charset="0"/>
            </a:endParaRPr>
          </a:p>
          <a:p>
            <a:pPr marL="0" marR="0" lvl="0" indent="0" algn="l" rtl="0">
              <a:spcAft>
                <a:spcPts val="0"/>
              </a:spcAft>
              <a:buNone/>
            </a:pPr>
            <a:endParaRPr sz="3200" strike="noStrike" dirty="0">
              <a:latin typeface="Calibri" panose="020F0502020204030204" pitchFamily="34" charset="0"/>
              <a:sym typeface="Arial"/>
            </a:endParaRPr>
          </a:p>
        </p:txBody>
      </p:sp>
      <p:pic>
        <p:nvPicPr>
          <p:cNvPr id="234" name="Google Shape;234;g891bf18613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755" y="3430463"/>
            <a:ext cx="1230490" cy="115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8;g8636a89e56_0_1">
            <a:extLst>
              <a:ext uri="{FF2B5EF4-FFF2-40B4-BE49-F238E27FC236}">
                <a16:creationId xmlns:a16="http://schemas.microsoft.com/office/drawing/2014/main" id="{56E6B7C8-E1A2-4879-8625-5E71AF2867F5}"/>
              </a:ext>
            </a:extLst>
          </p:cNvPr>
          <p:cNvSpPr/>
          <p:nvPr/>
        </p:nvSpPr>
        <p:spPr>
          <a:xfrm>
            <a:off x="1781577" y="366725"/>
            <a:ext cx="5580846" cy="76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 2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47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 txBox="1"/>
          <p:nvPr/>
        </p:nvSpPr>
        <p:spPr>
          <a:xfrm>
            <a:off x="423333" y="736319"/>
            <a:ext cx="8297333" cy="367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457200" lvl="0" indent="-457200" algn="ctr" rtl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importante lembrar que a correção do movimento deve ser feita com a mesma peça que foi movida na execução do lance irregular.</a:t>
            </a:r>
          </a:p>
          <a:p>
            <a:pPr marL="457200" lvl="0" indent="-457200" algn="ctr" rtl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o jogador tenha movido o Cavalo e, dessa forma, colocado seu próprio Rei em xeque, ele deve retornar o Cavalo à posição anterior e fazer</a:t>
            </a:r>
          </a:p>
          <a:p>
            <a:pPr lvl="0" algn="ctr" rtl="0">
              <a:spcAft>
                <a:spcPts val="0"/>
              </a:spcAft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outro lance com o mesmo Cavalo, de</a:t>
            </a:r>
          </a:p>
          <a:p>
            <a:pPr lvl="0" algn="ctr" rtl="0">
              <a:spcAft>
                <a:spcPts val="0"/>
              </a:spcAft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modo que seu Rei esteja protegido. </a:t>
            </a:r>
            <a:endParaRPr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467" y="1230489"/>
            <a:ext cx="3329634" cy="19595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1;p43">
            <a:extLst>
              <a:ext uri="{FF2B5EF4-FFF2-40B4-BE49-F238E27FC236}">
                <a16:creationId xmlns:a16="http://schemas.microsoft.com/office/drawing/2014/main" id="{855E6A04-8878-4BD8-B49A-70C49775021D}"/>
              </a:ext>
            </a:extLst>
          </p:cNvPr>
          <p:cNvSpPr txBox="1"/>
          <p:nvPr/>
        </p:nvSpPr>
        <p:spPr>
          <a:xfrm>
            <a:off x="428977" y="1230490"/>
            <a:ext cx="4786489" cy="343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457200" lvl="0" indent="-457200" algn="ctr" rtl="0"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pt-BR" sz="2800" dirty="0"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Pela regra do xadrez, peça tocada é peça mexida, ou seja, se tocar em uma peça tem que movimentá-la, obrigatoriamente.</a:t>
            </a:r>
            <a:endParaRPr sz="2800" dirty="0">
              <a:highlight>
                <a:srgbClr val="FFFFFF"/>
              </a:highlight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F672CB9-0A79-43C3-A0BD-A6E5FBE16F01}"/>
              </a:ext>
            </a:extLst>
          </p:cNvPr>
          <p:cNvSpPr/>
          <p:nvPr/>
        </p:nvSpPr>
        <p:spPr>
          <a:xfrm>
            <a:off x="1615384" y="4405913"/>
            <a:ext cx="49727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Calibri" panose="020F0502020204030204" pitchFamily="34" charset="0"/>
              </a:rPr>
              <a:t>Fonte: </a:t>
            </a:r>
            <a:r>
              <a:rPr lang="pt-BR" sz="1100" u="sng" dirty="0">
                <a:solidFill>
                  <a:schemeClr val="hlink"/>
                </a:solidFill>
                <a:latin typeface="Calibri" panose="020F0502020204030204" pitchFamily="34" charset="0"/>
                <a:hlinkClick r:id="rId4"/>
              </a:rPr>
              <a:t>https://gifer.com/en/gifs/film</a:t>
            </a:r>
            <a:endParaRPr lang="pt-BR" sz="1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ersonagem de desenho animado, jogando jogo de xadrez | Vetor Premium">
            <a:extLst>
              <a:ext uri="{FF2B5EF4-FFF2-40B4-BE49-F238E27FC236}">
                <a16:creationId xmlns:a16="http://schemas.microsoft.com/office/drawing/2014/main" id="{AD39DE4E-7F41-4ED2-A59D-23E3F70E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42" y="1207912"/>
            <a:ext cx="2952033" cy="19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Google Shape;221;p43"/>
          <p:cNvSpPr txBox="1"/>
          <p:nvPr/>
        </p:nvSpPr>
        <p:spPr>
          <a:xfrm>
            <a:off x="428624" y="1207912"/>
            <a:ext cx="4956175" cy="369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457200" lvl="0" indent="-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pt-BR" sz="3200" dirty="0"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Três lances irregulares levam à desclassificação ou a derrota do jogador que fez as jogadas.</a:t>
            </a:r>
            <a:endParaRPr sz="3200" dirty="0">
              <a:latin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63448B9-A525-453A-8808-F87081832A49}"/>
              </a:ext>
            </a:extLst>
          </p:cNvPr>
          <p:cNvSpPr/>
          <p:nvPr/>
        </p:nvSpPr>
        <p:spPr>
          <a:xfrm>
            <a:off x="1298222" y="4263390"/>
            <a:ext cx="55044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Calibri" panose="020F0502020204030204" pitchFamily="34" charset="0"/>
              </a:rPr>
              <a:t>Fonte: </a:t>
            </a:r>
            <a:r>
              <a:rPr lang="pt-BR" sz="1100" u="sng" dirty="0">
                <a:solidFill>
                  <a:schemeClr val="hlink"/>
                </a:solidFill>
                <a:latin typeface="Calibri" panose="020F0502020204030204" pitchFamily="34" charset="0"/>
              </a:rPr>
              <a:t>https://encrypted-tbn0.gstatic.com/images?q=tbn%3AANd9GcRHqI6RvVIMVcY2A4-4Ip7g1LsoN2mn1SDwzQ&amp;usqp=CAU</a:t>
            </a:r>
            <a:endParaRPr lang="pt-BR" sz="1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 txBox="1"/>
          <p:nvPr/>
        </p:nvSpPr>
        <p:spPr>
          <a:xfrm>
            <a:off x="428977" y="1170375"/>
            <a:ext cx="8297333" cy="366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R="0" lvl="0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2800" b="1" dirty="0">
                <a:latin typeface="Calibri"/>
                <a:ea typeface="Calibri"/>
                <a:cs typeface="Calibri"/>
                <a:sym typeface="Calibri"/>
              </a:rPr>
              <a:t>Com relação aos lances irregulares no xadrez, assinale a alternativa correta: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08000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arenR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Os lances irregulares podem acontecer quantas vezes forem necessárias.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08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arenR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jogador que cometer o erro está derrotado.</a:t>
            </a: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08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arenR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Quando acontece, é necessário corrigir imediatamente.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08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arenR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Os lances irregulares não acontecem com frequência na iniciação ao xadrez.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0430" y="386862"/>
            <a:ext cx="3763107" cy="7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50732B9-E2DA-4178-AC24-D6FD66515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33" y="1087464"/>
            <a:ext cx="2792633" cy="263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Google Shape;138;p30"/>
          <p:cNvSpPr/>
          <p:nvPr/>
        </p:nvSpPr>
        <p:spPr>
          <a:xfrm>
            <a:off x="2843902" y="405012"/>
            <a:ext cx="5118900" cy="107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381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 RELEMBRAR...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0"/>
          <p:cNvSpPr/>
          <p:nvPr/>
        </p:nvSpPr>
        <p:spPr>
          <a:xfrm>
            <a:off x="360982" y="1478844"/>
            <a:ext cx="4572262" cy="2810934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Movimentos especiais</a:t>
            </a:r>
            <a:r>
              <a:rPr lang="pt-BR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361950" marR="0" lvl="0" indent="-3619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Roque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61950" marR="0" lvl="0" indent="-3619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pt-BR" sz="3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passant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61950" marR="0" lvl="0" indent="-3619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Promoção do peão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40" name="Google Shape;140;p30"/>
          <p:cNvSpPr/>
          <p:nvPr/>
        </p:nvSpPr>
        <p:spPr>
          <a:xfrm>
            <a:off x="519712" y="4499515"/>
            <a:ext cx="677262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11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Fonte: </a:t>
            </a:r>
            <a:r>
              <a:rPr lang="pt-BR" sz="1100" dirty="0">
                <a:hlinkClick r:id="rId4"/>
              </a:rPr>
              <a:t>http://superxadrez.com.br/category/artigos-xadrez/</a:t>
            </a:r>
            <a:endParaRPr sz="11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 txBox="1"/>
          <p:nvPr/>
        </p:nvSpPr>
        <p:spPr>
          <a:xfrm>
            <a:off x="428977" y="1170375"/>
            <a:ext cx="8297333" cy="366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R="0" lvl="0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2800" b="1" dirty="0">
                <a:latin typeface="Calibri"/>
                <a:ea typeface="Calibri"/>
                <a:cs typeface="Calibri"/>
                <a:sym typeface="Calibri"/>
              </a:rPr>
              <a:t>Com relação aos lances irregulares no xadrez, assinale a alternativa correta: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08000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arenR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Os lances irregulares podem acontecer quantas vezes forem necessárias.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08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arenR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jogador que cometer o erro está derrotado.</a:t>
            </a: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08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arenR"/>
            </a:pPr>
            <a:r>
              <a:rPr lang="pt-B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Quando acontece, é necessário corrigir imediatamente.</a:t>
            </a: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08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arenR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Os lances irregulares não acontecem com frequência na iniciação ao xadrez.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0430" y="386862"/>
            <a:ext cx="3763107" cy="783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423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"/>
          <p:cNvSpPr txBox="1"/>
          <p:nvPr/>
        </p:nvSpPr>
        <p:spPr>
          <a:xfrm>
            <a:off x="417690" y="903497"/>
            <a:ext cx="5328354" cy="383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571500" lvl="0" indent="-571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32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Assim como todo esporte, o xadrez é cercado de regras que deixam o jogo de maneira igual para os dois adversários. </a:t>
            </a:r>
            <a:endParaRPr sz="3200" b="1" dirty="0">
              <a:solidFill>
                <a:srgbClr val="52505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14" name="Picture 2" descr="Personagem de desenho animado, jogando jogo de xadrez | Vetor Premium">
            <a:extLst>
              <a:ext uri="{FF2B5EF4-FFF2-40B4-BE49-F238E27FC236}">
                <a16:creationId xmlns:a16="http://schemas.microsoft.com/office/drawing/2014/main" id="{9E36EC48-3E27-4033-8D2F-94BC0B5C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44" y="903497"/>
            <a:ext cx="3093154" cy="206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0FAC07A-0DA6-4F80-8F5C-5BC9AAE8FEE1}"/>
              </a:ext>
            </a:extLst>
          </p:cNvPr>
          <p:cNvSpPr/>
          <p:nvPr/>
        </p:nvSpPr>
        <p:spPr>
          <a:xfrm>
            <a:off x="1298222" y="4263390"/>
            <a:ext cx="55044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Calibri" panose="020F0502020204030204" pitchFamily="34" charset="0"/>
              </a:rPr>
              <a:t>Fonte: </a:t>
            </a:r>
            <a:r>
              <a:rPr lang="pt-BR" sz="1100" u="sng" dirty="0">
                <a:solidFill>
                  <a:schemeClr val="hlink"/>
                </a:solidFill>
                <a:latin typeface="Calibri" panose="020F0502020204030204" pitchFamily="34" charset="0"/>
              </a:rPr>
              <a:t>https://img.freepik.com/vetores-gratis/personagem-de-desenho-animado-jogando-jogo-de-xadrez_29937-4053.jpg?size=626&amp;ext=jpg</a:t>
            </a:r>
            <a:endParaRPr lang="pt-BR" sz="1100" dirty="0">
              <a:latin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489234E-95E0-41CE-A7CC-8000AC889B95}"/>
              </a:ext>
            </a:extLst>
          </p:cNvPr>
          <p:cNvSpPr/>
          <p:nvPr/>
        </p:nvSpPr>
        <p:spPr>
          <a:xfrm>
            <a:off x="1450622" y="4415790"/>
            <a:ext cx="55044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Calibri" panose="020F0502020204030204" pitchFamily="34" charset="0"/>
              </a:rPr>
              <a:t>Fonte: </a:t>
            </a:r>
            <a:r>
              <a:rPr lang="pt-BR" sz="1100" u="sng" dirty="0">
                <a:solidFill>
                  <a:schemeClr val="hlink"/>
                </a:solidFill>
                <a:latin typeface="Calibri" panose="020F0502020204030204" pitchFamily="34" charset="0"/>
              </a:rPr>
              <a:t>https://img.freepik.com/vetores-gratis/personagem-de-desenho-animado-jogando-jogo-de-xadrez_29937-4053.jpg?size=626&amp;ext=jpg</a:t>
            </a:r>
            <a:endParaRPr lang="pt-BR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22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"/>
          <p:cNvSpPr txBox="1"/>
          <p:nvPr/>
        </p:nvSpPr>
        <p:spPr>
          <a:xfrm>
            <a:off x="407299" y="889729"/>
            <a:ext cx="5375151" cy="360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lvl="0" indent="450850" algn="ctr" rtl="0"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Nas regras oficiais da FIDE (Federação Internacional de Xadrez), existem movimentos que são considerados ilegais, que caso sejam feitos, geram punição para quem o realizou. Essa punição varia da perda de pontos, até a desclassificação da partida.</a:t>
            </a:r>
            <a:endParaRPr sz="2800" b="1" dirty="0">
              <a:solidFill>
                <a:srgbClr val="52505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64" name="Picture 4" descr="XADREZ POÃOBRANQUENSE: TÃTULOS DE XADREZ CONCEDIDOS PELA FIDE">
            <a:extLst>
              <a:ext uri="{FF2B5EF4-FFF2-40B4-BE49-F238E27FC236}">
                <a16:creationId xmlns:a16="http://schemas.microsoft.com/office/drawing/2014/main" id="{55A2EEFA-EC8A-400A-BEBE-D15EA3D4F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43" y="889729"/>
            <a:ext cx="2808658" cy="18801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11B9D6C-8127-422F-A0BF-CF744E1E1499}"/>
              </a:ext>
            </a:extLst>
          </p:cNvPr>
          <p:cNvSpPr/>
          <p:nvPr/>
        </p:nvSpPr>
        <p:spPr>
          <a:xfrm>
            <a:off x="5928043" y="2783116"/>
            <a:ext cx="28086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Calibri" panose="020F0502020204030204" pitchFamily="34" charset="0"/>
              </a:rPr>
              <a:t>Fonte: </a:t>
            </a:r>
            <a:r>
              <a:rPr lang="pt-BR" sz="1100" u="sng" dirty="0">
                <a:solidFill>
                  <a:schemeClr val="hlink"/>
                </a:solidFill>
                <a:latin typeface="Calibri" panose="020F0502020204030204" pitchFamily="34" charset="0"/>
              </a:rPr>
              <a:t>https://3.bp.blogspot.com/-39Im-uWnH58/UqsRhstKo3I/AAAAAAAAAlE/4viB246YltI/s1600/FIDE.jpg</a:t>
            </a:r>
            <a:endParaRPr lang="pt-BR" sz="1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8"/>
          <p:cNvSpPr txBox="1"/>
          <p:nvPr/>
        </p:nvSpPr>
        <p:spPr>
          <a:xfrm>
            <a:off x="436350" y="1170375"/>
            <a:ext cx="8271300" cy="3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2800" b="1" dirty="0">
                <a:latin typeface="Calibri"/>
                <a:ea typeface="Calibri"/>
                <a:cs typeface="Calibri"/>
                <a:sym typeface="Calibri"/>
              </a:rPr>
              <a:t>As jogadas irregulares em torneios ou campeonatos...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8" marR="0" lvl="0" indent="-363538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pt-BR" sz="2800" dirty="0">
                <a:latin typeface="Calibri"/>
                <a:ea typeface="Calibri"/>
                <a:cs typeface="Calibri"/>
                <a:sym typeface="Calibri"/>
              </a:rPr>
              <a:t>São inaceitáveis.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8" marR="0" lvl="0" indent="-36353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 acontecer até 10 vezes.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8" marR="0" lvl="0" indent="-36353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LcParenR"/>
            </a:pPr>
            <a:r>
              <a:rPr lang="pt-BR" sz="2800" dirty="0">
                <a:latin typeface="Calibri"/>
                <a:ea typeface="Calibri"/>
                <a:cs typeface="Calibri"/>
                <a:sym typeface="Calibri"/>
              </a:rPr>
              <a:t>São punidas com perda de pontos ou a desclassificação.</a:t>
            </a:r>
            <a:endParaRPr sz="28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63538" marR="0" lvl="0" indent="-36353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pt-BR" sz="2800" dirty="0">
                <a:latin typeface="Calibri"/>
                <a:ea typeface="Calibri"/>
                <a:cs typeface="Calibri"/>
                <a:sym typeface="Calibri"/>
              </a:rPr>
              <a:t>São normais e aceitas a qualquer momento.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0430" y="386862"/>
            <a:ext cx="3763107" cy="7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8"/>
          <p:cNvSpPr txBox="1"/>
          <p:nvPr/>
        </p:nvSpPr>
        <p:spPr>
          <a:xfrm>
            <a:off x="436350" y="1170375"/>
            <a:ext cx="8271300" cy="3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2800" b="1" dirty="0">
                <a:latin typeface="Calibri"/>
                <a:ea typeface="Calibri"/>
                <a:cs typeface="Calibri"/>
                <a:sym typeface="Calibri"/>
              </a:rPr>
              <a:t>As jogadas irregulares em torneios ou campeonatos...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8" marR="0" lvl="0" indent="-363538" algn="just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pt-BR" sz="2800" dirty="0">
                <a:latin typeface="Calibri"/>
                <a:ea typeface="Calibri"/>
                <a:cs typeface="Calibri"/>
                <a:sym typeface="Calibri"/>
              </a:rPr>
              <a:t>São inaceitáveis.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8" marR="0" lvl="0" indent="-36353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 acontecer até 10 vezes.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8" marR="0" lvl="0" indent="-36353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LcParenR"/>
            </a:pPr>
            <a:r>
              <a:rPr lang="pt-B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São punidas com perda de pontos ou a desclassificação.</a:t>
            </a:r>
            <a:endParaRPr sz="2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3538" marR="0" lvl="0" indent="-36353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pt-BR" sz="2800" dirty="0">
                <a:latin typeface="Calibri"/>
                <a:ea typeface="Calibri"/>
                <a:cs typeface="Calibri"/>
                <a:sym typeface="Calibri"/>
              </a:rPr>
              <a:t>São normais e aceitas a qualquer momento.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0430" y="386862"/>
            <a:ext cx="3763107" cy="783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742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0"/>
          <p:cNvSpPr/>
          <p:nvPr/>
        </p:nvSpPr>
        <p:spPr>
          <a:xfrm>
            <a:off x="2843902" y="405012"/>
            <a:ext cx="5118900" cy="7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381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APRENDEMOS HOJE...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50"/>
          <p:cNvSpPr/>
          <p:nvPr/>
        </p:nvSpPr>
        <p:spPr>
          <a:xfrm>
            <a:off x="637800" y="1179043"/>
            <a:ext cx="3894478" cy="2485614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LANCES IRREGULARES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</a:t>
            </a:r>
            <a:endParaRPr lang="pt-BR" sz="2800" dirty="0">
              <a:latin typeface="Calibri" panose="020F0502020204030204" pitchFamily="34" charset="0"/>
            </a:endParaRPr>
          </a:p>
          <a:p>
            <a:pPr marL="361950" marR="0" lvl="0" indent="-3619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 que são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</a:t>
            </a:r>
            <a:endParaRPr sz="2800" dirty="0">
              <a:latin typeface="Calibri" panose="020F0502020204030204" pitchFamily="34" charset="0"/>
            </a:endParaRPr>
          </a:p>
          <a:p>
            <a:pPr marL="361950" marR="0" lvl="0" indent="-3619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Quais são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</a:t>
            </a:r>
            <a:endParaRPr sz="2800" dirty="0">
              <a:latin typeface="Calibri" panose="020F0502020204030204" pitchFamily="34" charset="0"/>
            </a:endParaRPr>
          </a:p>
          <a:p>
            <a:pPr marL="361950" marR="0" lvl="0" indent="-3619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Punições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</a:t>
            </a:r>
            <a:endParaRPr sz="2800" dirty="0">
              <a:latin typeface="Calibri" panose="020F0502020204030204" pitchFamily="34" charset="0"/>
            </a:endParaRPr>
          </a:p>
        </p:txBody>
      </p:sp>
      <p:sp>
        <p:nvSpPr>
          <p:cNvPr id="264" name="Google Shape;264;p50"/>
          <p:cNvSpPr/>
          <p:nvPr/>
        </p:nvSpPr>
        <p:spPr>
          <a:xfrm>
            <a:off x="440268" y="4488168"/>
            <a:ext cx="677262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t-BR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https://media.tenor.com/images/209d4d5ddc9c3096ac7f17d7349ff65d/tenor.gif</a:t>
            </a:r>
            <a:endParaRPr sz="11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86" name="Picture 2" descr="Pare Garfield GIF - Garfield No Stop - Discover &amp; Share GIFs">
            <a:extLst>
              <a:ext uri="{FF2B5EF4-FFF2-40B4-BE49-F238E27FC236}">
                <a16:creationId xmlns:a16="http://schemas.microsoft.com/office/drawing/2014/main" id="{E950C80F-528E-4590-9101-B435E0012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5345"/>
            <a:ext cx="2684926" cy="270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1"/>
          <p:cNvSpPr txBox="1"/>
          <p:nvPr/>
        </p:nvSpPr>
        <p:spPr>
          <a:xfrm>
            <a:off x="436325" y="971566"/>
            <a:ext cx="8271300" cy="3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171358" marR="0" lvl="0" indent="-37799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Espero que tenham gostado! Até a próxima!</a:t>
            </a:r>
            <a:endParaRPr sz="4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387" y="1979550"/>
            <a:ext cx="4227175" cy="24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4;p50">
            <a:extLst>
              <a:ext uri="{FF2B5EF4-FFF2-40B4-BE49-F238E27FC236}">
                <a16:creationId xmlns:a16="http://schemas.microsoft.com/office/drawing/2014/main" id="{31B1F0DC-9334-4EE3-AD6B-3B4DF255A7EA}"/>
              </a:ext>
            </a:extLst>
          </p:cNvPr>
          <p:cNvSpPr/>
          <p:nvPr/>
        </p:nvSpPr>
        <p:spPr>
          <a:xfrm>
            <a:off x="2458388" y="4474275"/>
            <a:ext cx="4227175" cy="24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900" u="sng" dirty="0">
                <a:solidFill>
                  <a:schemeClr val="hlink"/>
                </a:solidFill>
                <a:hlinkClick r:id="rId4"/>
              </a:rPr>
              <a:t>https://gifer.com/en/79Pz</a:t>
            </a:r>
            <a:endParaRPr lang="pt-BR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2"/>
          <p:cNvSpPr txBox="1"/>
          <p:nvPr/>
        </p:nvSpPr>
        <p:spPr>
          <a:xfrm>
            <a:off x="400140" y="2063002"/>
            <a:ext cx="8274511" cy="165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476460" marR="0" lvl="0" indent="-34290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2400" b="0" i="0" u="sng" strike="noStrike" cap="none" dirty="0">
                <a:solidFill>
                  <a:srgbClr val="0000CC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http:// </a:t>
            </a:r>
            <a:r>
              <a:rPr lang="pt-BR" sz="2400" b="0" i="0" u="sng" strike="noStrike" cap="none" dirty="0">
                <a:solidFill>
                  <a:srgbClr val="0000CC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3"/>
              </a:rPr>
              <a:t>www.clubedexadrez.com.br</a:t>
            </a:r>
            <a:endParaRPr sz="2400" b="0" i="0" u="sng" strike="noStrike" cap="none" dirty="0">
              <a:solidFill>
                <a:srgbClr val="0000CC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89160" marR="0" lvl="0" indent="-34290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pt-BR" sz="2400" u="sng" dirty="0">
                <a:solidFill>
                  <a:schemeClr val="hlink"/>
                </a:solidFill>
                <a:latin typeface="Calibri" panose="020F0502020204030204" pitchFamily="34" charset="0"/>
                <a:hlinkClick r:id="rId4"/>
              </a:rPr>
              <a:t>https://www.soxadrez.com.br/conteudos/fases_partida/</a:t>
            </a:r>
            <a:endParaRPr sz="2400" u="sng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89161" marR="0" lvl="0" indent="-34290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pt-BR" sz="2400" u="sng" dirty="0">
                <a:solidFill>
                  <a:schemeClr val="hlink"/>
                </a:solidFill>
                <a:latin typeface="Calibri" panose="020F0502020204030204" pitchFamily="34" charset="0"/>
                <a:hlinkClick r:id="rId5"/>
              </a:rPr>
              <a:t>http://www.laifi.com/laifi.php?id_laifi=3472&amp;idC=63013#</a:t>
            </a:r>
            <a:endParaRPr sz="2400" u="sng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52"/>
          <p:cNvSpPr/>
          <p:nvPr/>
        </p:nvSpPr>
        <p:spPr>
          <a:xfrm>
            <a:off x="2529201" y="966486"/>
            <a:ext cx="40855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/>
          <p:nvPr/>
        </p:nvSpPr>
        <p:spPr>
          <a:xfrm>
            <a:off x="2843902" y="405012"/>
            <a:ext cx="5118900" cy="107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381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HOJE VAMOS FALAR     SOBRE...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0"/>
          <p:cNvSpPr/>
          <p:nvPr/>
        </p:nvSpPr>
        <p:spPr>
          <a:xfrm>
            <a:off x="440268" y="1749777"/>
            <a:ext cx="3465600" cy="253572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LANCES IRREGULARES</a:t>
            </a:r>
            <a:endParaRPr lang="pt-BR" dirty="0"/>
          </a:p>
        </p:txBody>
      </p:sp>
      <p:pic>
        <p:nvPicPr>
          <p:cNvPr id="7" name="Picture 2" descr="Pare Garfield GIF - Garfield No Stop - Discover &amp; Share GIFs">
            <a:extLst>
              <a:ext uri="{FF2B5EF4-FFF2-40B4-BE49-F238E27FC236}">
                <a16:creationId xmlns:a16="http://schemas.microsoft.com/office/drawing/2014/main" id="{198A0D9E-E63D-428D-852C-AF8AA6FD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71" y="1554056"/>
            <a:ext cx="2684926" cy="270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4;p50">
            <a:extLst>
              <a:ext uri="{FF2B5EF4-FFF2-40B4-BE49-F238E27FC236}">
                <a16:creationId xmlns:a16="http://schemas.microsoft.com/office/drawing/2014/main" id="{5136EA99-B8FD-4C92-838B-E142272F5BE5}"/>
              </a:ext>
            </a:extLst>
          </p:cNvPr>
          <p:cNvSpPr/>
          <p:nvPr/>
        </p:nvSpPr>
        <p:spPr>
          <a:xfrm>
            <a:off x="440268" y="4488168"/>
            <a:ext cx="677262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t-BR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https://media.tenor.com/images/209d4d5ddc9c3096ac7f17d7349ff65d/tenor.gif</a:t>
            </a:r>
            <a:endParaRPr sz="11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4986" y="1901253"/>
            <a:ext cx="3734025" cy="2424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9;p30">
            <a:extLst>
              <a:ext uri="{FF2B5EF4-FFF2-40B4-BE49-F238E27FC236}">
                <a16:creationId xmlns:a16="http://schemas.microsoft.com/office/drawing/2014/main" id="{6F85500F-9975-432F-A503-05FBEC8070C6}"/>
              </a:ext>
            </a:extLst>
          </p:cNvPr>
          <p:cNvSpPr/>
          <p:nvPr/>
        </p:nvSpPr>
        <p:spPr>
          <a:xfrm>
            <a:off x="259644" y="1083734"/>
            <a:ext cx="8624711" cy="677333"/>
          </a:xfrm>
          <a:prstGeom prst="roundRect">
            <a:avLst>
              <a:gd name="adj" fmla="val 16667"/>
            </a:avLst>
          </a:prstGeom>
          <a:solidFill>
            <a:srgbClr val="D2E32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pt-BR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 que seriam lances irregulares no xadrez?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CC7BE79-4C0C-4097-9897-0ADFD610BA73}"/>
              </a:ext>
            </a:extLst>
          </p:cNvPr>
          <p:cNvSpPr/>
          <p:nvPr/>
        </p:nvSpPr>
        <p:spPr>
          <a:xfrm>
            <a:off x="2779680" y="4335359"/>
            <a:ext cx="35846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latin typeface="Calibri" panose="020F0502020204030204" pitchFamily="34" charset="0"/>
              </a:rPr>
              <a:t>Fonte: </a:t>
            </a:r>
            <a:r>
              <a:rPr lang="pt-BR" sz="1100" dirty="0">
                <a:latin typeface="Calibri" panose="020F0502020204030204" pitchFamily="34" charset="0"/>
                <a:hlinkClick r:id="rId4"/>
              </a:rPr>
              <a:t>https://i.ytimg.com/vi/2LCM4q6KpdQ/hqdefault.jpg</a:t>
            </a:r>
            <a:endParaRPr lang="pt-BR" sz="1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91bf18613_0_35"/>
          <p:cNvSpPr txBox="1"/>
          <p:nvPr/>
        </p:nvSpPr>
        <p:spPr>
          <a:xfrm>
            <a:off x="428978" y="1135757"/>
            <a:ext cx="8286044" cy="259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457200" lvl="0" algn="ctr">
              <a:lnSpc>
                <a:spcPct val="90000"/>
              </a:lnSpc>
              <a:spcBef>
                <a:spcPts val="751"/>
              </a:spcBef>
            </a:pPr>
            <a:r>
              <a:rPr lang="pt-BR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Vamos pensar… Já aprendemos vários lances do xadrez, todos regulares e normais. Mas existem lances que não podemos realizar, lances irregulares.  Anote e comente em seu caderno dois lances que, em sua opinião, são irregulares no xadrez. (5 linhas)</a:t>
            </a: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28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28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Aft>
                <a:spcPts val="0"/>
              </a:spcAft>
              <a:buNone/>
            </a:pPr>
            <a:endParaRPr sz="28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28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2800" dirty="0">
              <a:latin typeface="Calibri" panose="020F0502020204030204" pitchFamily="34" charset="0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2800" dirty="0">
              <a:latin typeface="Calibri" panose="020F0502020204030204" pitchFamily="34" charset="0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2800" dirty="0">
              <a:latin typeface="Calibri" panose="020F0502020204030204" pitchFamily="34" charset="0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2800" dirty="0">
              <a:latin typeface="Calibri" panose="020F0502020204030204" pitchFamily="34" charset="0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2800" dirty="0">
              <a:latin typeface="Calibri" panose="020F0502020204030204" pitchFamily="34" charset="0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2800" dirty="0">
              <a:latin typeface="Calibri" panose="020F0502020204030204" pitchFamily="34" charset="0"/>
            </a:endParaRPr>
          </a:p>
          <a:p>
            <a:pPr marL="457200" marR="0" lvl="0" indent="0" algn="ctr" rtl="0">
              <a:spcAft>
                <a:spcPts val="0"/>
              </a:spcAft>
              <a:buNone/>
            </a:pPr>
            <a:endParaRPr sz="2800" dirty="0">
              <a:latin typeface="Calibri" panose="020F0502020204030204" pitchFamily="34" charset="0"/>
            </a:endParaRPr>
          </a:p>
          <a:p>
            <a:pPr marL="0" marR="0" lvl="0" indent="0" algn="l" rtl="0">
              <a:spcAft>
                <a:spcPts val="0"/>
              </a:spcAft>
              <a:buNone/>
            </a:pPr>
            <a:endParaRPr sz="2800" strike="noStrike" dirty="0">
              <a:latin typeface="Calibri" panose="020F0502020204030204" pitchFamily="34" charset="0"/>
              <a:sym typeface="Arial"/>
            </a:endParaRPr>
          </a:p>
        </p:txBody>
      </p:sp>
      <p:pic>
        <p:nvPicPr>
          <p:cNvPr id="234" name="Google Shape;234;g891bf18613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755" y="3430463"/>
            <a:ext cx="1230490" cy="115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8;g8636a89e56_0_1">
            <a:extLst>
              <a:ext uri="{FF2B5EF4-FFF2-40B4-BE49-F238E27FC236}">
                <a16:creationId xmlns:a16="http://schemas.microsoft.com/office/drawing/2014/main" id="{56E6B7C8-E1A2-4879-8625-5E71AF2867F5}"/>
              </a:ext>
            </a:extLst>
          </p:cNvPr>
          <p:cNvSpPr/>
          <p:nvPr/>
        </p:nvSpPr>
        <p:spPr>
          <a:xfrm>
            <a:off x="1781577" y="366725"/>
            <a:ext cx="5580846" cy="76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 1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20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/>
        </p:nvSpPr>
        <p:spPr>
          <a:xfrm>
            <a:off x="516050" y="970844"/>
            <a:ext cx="8307000" cy="387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342900" lvl="0" indent="-342900" algn="ctr" rtl="0"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xadrez, os lances irregulares são  jogadas proibidas.</a:t>
            </a:r>
          </a:p>
          <a:p>
            <a:pPr marL="342900" lvl="0" indent="-342900" algn="ctr" rtl="0"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jogador que cometer alguma dessas infrações deve corrigi-la, ou seja, deve retornar a peça em situação irregular à posição anterior e fazer um</a:t>
            </a:r>
            <a:b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novo lance.</a:t>
            </a:r>
          </a:p>
        </p:txBody>
      </p:sp>
      <p:sp>
        <p:nvSpPr>
          <p:cNvPr id="159" name="Google Shape;159;p33"/>
          <p:cNvSpPr/>
          <p:nvPr/>
        </p:nvSpPr>
        <p:spPr>
          <a:xfrm>
            <a:off x="2293171" y="4499457"/>
            <a:ext cx="455765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/>
        </p:nvSpPr>
        <p:spPr>
          <a:xfrm>
            <a:off x="516050" y="778900"/>
            <a:ext cx="8307000" cy="4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342900" lvl="0" indent="-342900" algn="ctr"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Isso não significa que é permitido executar lances irregulares indiscriminadamente, uma vez que a jogada é corrigida e o jogador tem a chance de executar outro movimento. Um jogador que cometer três infrações, é considerado perdedor da</a:t>
            </a:r>
          </a:p>
          <a:p>
            <a:pPr lvl="0" indent="361950" algn="ctr">
              <a:buClr>
                <a:schemeClr val="dk1"/>
              </a:buClr>
              <a:buSzPct val="100000"/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partida imediatamente.</a:t>
            </a:r>
            <a:endParaRPr lang="pt-BR" sz="3200" dirty="0">
              <a:solidFill>
                <a:srgbClr val="21252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3"/>
          <p:cNvSpPr/>
          <p:nvPr/>
        </p:nvSpPr>
        <p:spPr>
          <a:xfrm>
            <a:off x="2293171" y="4499457"/>
            <a:ext cx="455765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1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/>
          <p:nvPr/>
        </p:nvSpPr>
        <p:spPr>
          <a:xfrm>
            <a:off x="1781577" y="413211"/>
            <a:ext cx="5580846" cy="76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381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5792" y="1914927"/>
            <a:ext cx="2412413" cy="23501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9;p30">
            <a:extLst>
              <a:ext uri="{FF2B5EF4-FFF2-40B4-BE49-F238E27FC236}">
                <a16:creationId xmlns:a16="http://schemas.microsoft.com/office/drawing/2014/main" id="{DCD1E17A-62F8-42AE-9822-C7B705B114F1}"/>
              </a:ext>
            </a:extLst>
          </p:cNvPr>
          <p:cNvSpPr/>
          <p:nvPr/>
        </p:nvSpPr>
        <p:spPr>
          <a:xfrm>
            <a:off x="259644" y="1083734"/>
            <a:ext cx="8624711" cy="677333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considerados lances irregulares ou ilegais: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E457BCD-D362-4ACB-9E62-32CEEF9CFF30}"/>
              </a:ext>
            </a:extLst>
          </p:cNvPr>
          <p:cNvSpPr/>
          <p:nvPr/>
        </p:nvSpPr>
        <p:spPr>
          <a:xfrm>
            <a:off x="3106179" y="4418917"/>
            <a:ext cx="32800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latin typeface="Calibri" panose="020F0502020204030204" pitchFamily="34" charset="0"/>
              </a:rPr>
              <a:t>Fonte: </a:t>
            </a:r>
            <a:r>
              <a:rPr lang="pt-BR" sz="1100" u="sng" dirty="0">
                <a:solidFill>
                  <a:schemeClr val="hlink"/>
                </a:solidFill>
                <a:hlinkClick r:id="rId4"/>
              </a:rPr>
              <a:t>http://www.criarmeme.com.br/meme/46533</a:t>
            </a:r>
            <a:endParaRPr lang="pt-BR" sz="1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/>
        </p:nvSpPr>
        <p:spPr>
          <a:xfrm>
            <a:off x="643468" y="828502"/>
            <a:ext cx="5057421" cy="354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lvl="0" indent="541338" algn="ctr" rtl="0">
              <a:spcAft>
                <a:spcPts val="0"/>
              </a:spcAft>
              <a:buClr>
                <a:schemeClr val="dk1"/>
              </a:buClr>
              <a:buSzPts val="40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Fazer um lance com uma peça em um movimento não válido para a mesma, ou seja, mover-se em linha reta com o Bispo ou em diagonal com o Cavalo, por exemplo.</a:t>
            </a:r>
            <a:endParaRPr sz="1100" dirty="0"/>
          </a:p>
        </p:txBody>
      </p:sp>
      <p:sp>
        <p:nvSpPr>
          <p:cNvPr id="172" name="Google Shape;172;p35"/>
          <p:cNvSpPr/>
          <p:nvPr/>
        </p:nvSpPr>
        <p:spPr>
          <a:xfrm>
            <a:off x="1781577" y="413211"/>
            <a:ext cx="5580846" cy="76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381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AD2D267-EBC0-4B08-AB72-761A9B31291E}"/>
              </a:ext>
            </a:extLst>
          </p:cNvPr>
          <p:cNvSpPr/>
          <p:nvPr/>
        </p:nvSpPr>
        <p:spPr>
          <a:xfrm>
            <a:off x="2229556" y="4299402"/>
            <a:ext cx="46848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Calibri" panose="020F0502020204030204" pitchFamily="34" charset="0"/>
              </a:rPr>
              <a:t>Fonte: </a:t>
            </a:r>
            <a:r>
              <a:rPr lang="pt-BR" sz="1100" u="sng" dirty="0">
                <a:solidFill>
                  <a:schemeClr val="hlink"/>
                </a:solidFill>
                <a:latin typeface="Calibri" panose="020F0502020204030204" pitchFamily="34" charset="0"/>
              </a:rPr>
              <a:t>https://img.freepik.com/vetores-gratis/personagem-de-desenho-animado-jogando-jogo-de-xadrez_29937-4052.jpg?size=626&amp;ext=jpg</a:t>
            </a:r>
            <a:endParaRPr lang="pt-BR" sz="1100" dirty="0">
              <a:latin typeface="Calibri" panose="020F0502020204030204" pitchFamily="34" charset="0"/>
            </a:endParaRPr>
          </a:p>
        </p:txBody>
      </p:sp>
      <p:pic>
        <p:nvPicPr>
          <p:cNvPr id="4102" name="Picture 6" descr="Personagem de desenho animado, jogando jogo de xadrez | Vetor Premium">
            <a:extLst>
              <a:ext uri="{FF2B5EF4-FFF2-40B4-BE49-F238E27FC236}">
                <a16:creationId xmlns:a16="http://schemas.microsoft.com/office/drawing/2014/main" id="{B8936B1C-B29C-4FFF-9B59-1EFFA873A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889" y="1182242"/>
            <a:ext cx="3042659" cy="18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1077</Words>
  <Application>Microsoft Office PowerPoint</Application>
  <PresentationFormat>Apresentação na tela (16:9)</PresentationFormat>
  <Paragraphs>105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Vieira</dc:creator>
  <cp:lastModifiedBy>Osmar Junior</cp:lastModifiedBy>
  <cp:revision>21</cp:revision>
  <dcterms:modified xsi:type="dcterms:W3CDTF">2023-01-12T18:15:30Z</dcterms:modified>
</cp:coreProperties>
</file>