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0" roundtripDataSignature="AMtx7mig42RuTLsvvkIJ1oEHHwMpA75B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b6e94a095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g8b6e94a09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b6e94a095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8b6e94a0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b6e94a095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8b6e94a09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b6e94a095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g8b6e94a09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b6e94a095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8b6e94a09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b6e94a095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8b6e94a09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dt" idx="10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ftr" idx="11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3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loboesporte.globo.com/platb/meiodecampo/2012/09/04/bolt-relaxa-jogando-dam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Alexandr_Fi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xadreztotal.com.br/entrevista-com-o-gm-andre-diaman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onfederacaoBrasileiradeXadrez/photos/gm-darcy-lima-campe%C3%A3o-brasileiro-de-blitz-2018-o-grande-mestre-internacional-dar/1963560770386525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xadrez.com.br/category/artigos-xadre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ad.publicbroadcasting.net/p/kwmu/files/styl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laciodaarte.vteximg.com.br/arquivos/ids/203643-550-550/apm4-285-compressed.jpg?v=63660258661763000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xsp.com.br/?page_id=37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isfs.org.br/2012/11/16/xadrez-para-todo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isfs.org.br/2012/11/16/xadrez-para-todo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fer.com/en/79Pz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eva.org.br/jornalconviva/artigo_detalhe.php?jornal=78&amp;registro=1005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tesporteclube.com.br/mais/9851/clube-do-xadrez-utiliza-de-plataforma-online-para-realizar-treinos" TargetMode="External"/><Relationship Id="rId4" Type="http://schemas.openxmlformats.org/officeDocument/2006/relationships/hyperlink" Target="http://www.engeplus.com.br/noticia/esportes/2020/145590-xadrez-de-icara-mantem-rotina-de-treinamento-e-torneio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vidive.com.br/blog/sinais-mergulho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/>
          <p:nvPr/>
        </p:nvSpPr>
        <p:spPr>
          <a:xfrm>
            <a:off x="2614662" y="625946"/>
            <a:ext cx="6691648" cy="299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pt-BR" sz="4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EDUCAÇÃO FÍSICA</a:t>
            </a:r>
            <a:endParaRPr sz="4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ts val="2565"/>
              </a:lnSpc>
            </a:pPr>
            <a:endParaRPr lang="pt-BR" sz="2800" dirty="0">
              <a:cs typeface="Calibri" panose="020F0502020204030204" pitchFamily="34" charset="0"/>
            </a:endParaRPr>
          </a:p>
          <a:p>
            <a:pPr algn="ctr">
              <a:lnSpc>
                <a:spcPts val="2565"/>
              </a:lnSpc>
            </a:pPr>
            <a:r>
              <a:rPr lang="pt-BR" sz="2800" dirty="0">
                <a:cs typeface="Calibri" panose="020F0502020204030204" pitchFamily="34" charset="0"/>
              </a:rPr>
              <a:t>PROF. OSMAR SAMPAIO</a:t>
            </a:r>
          </a:p>
          <a:p>
            <a:pPr marL="0" marR="0" lvl="0" indent="0" algn="ctr" rtl="0">
              <a:lnSpc>
                <a:spcPct val="106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pt-BR"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6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XADREZ: ESPORTE OU JOGO, ATLETAS, TIPOS DE TREINO E LOCAIS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lnSpc>
                <a:spcPct val="114000"/>
              </a:lnSpc>
              <a:spcBef>
                <a:spcPts val="1200"/>
              </a:spcBef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pt-BR" sz="2800" b="1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lang="pt-BR"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b6e94a095_0_26"/>
          <p:cNvSpPr txBox="1"/>
          <p:nvPr/>
        </p:nvSpPr>
        <p:spPr>
          <a:xfrm>
            <a:off x="428977" y="1170375"/>
            <a:ext cx="8297400" cy="3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3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xadrez pode ser considerado...</a:t>
            </a:r>
            <a:endParaRPr sz="3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Jogo ou esporte, depende do fim em que está sendo aplicado.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Somente jogo</a:t>
            </a: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Somente esporte.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Não é esporte por não haver grande</a:t>
            </a:r>
            <a:endParaRPr/>
          </a:p>
          <a:p>
            <a:pPr marL="4572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queima calórica.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8b6e94a095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430" y="386862"/>
            <a:ext cx="3763107" cy="78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b6e94a095_0_31"/>
          <p:cNvSpPr txBox="1"/>
          <p:nvPr/>
        </p:nvSpPr>
        <p:spPr>
          <a:xfrm>
            <a:off x="428977" y="1170375"/>
            <a:ext cx="8297400" cy="3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3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xadrez pode ser considerado...</a:t>
            </a:r>
            <a:endParaRPr sz="3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700"/>
              <a:buFont typeface="Arial"/>
              <a:buAutoNum type="alphaLcParenR"/>
            </a:pPr>
            <a:r>
              <a:rPr lang="pt-BR" sz="27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Jogo ou esporte, depende do fim em que está sendo aplicado.</a:t>
            </a:r>
            <a:endParaRPr sz="27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Somente jogo.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Somente esporte.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AutoNum type="alphaLcParenR"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Não é esporte por não haver grande                      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queima calórica.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g8b6e94a095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430" y="386862"/>
            <a:ext cx="3763107" cy="78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/>
          <p:nvPr/>
        </p:nvSpPr>
        <p:spPr>
          <a:xfrm>
            <a:off x="1781576" y="413211"/>
            <a:ext cx="6781045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>
            <a:off x="481850" y="871435"/>
            <a:ext cx="8180300" cy="95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Vamos conhecer alguns atletas conhecidos no Brasil e no mundo?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2229556" y="4299402"/>
            <a:ext cx="468488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7395" y="1927937"/>
            <a:ext cx="2689208" cy="23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2"/>
          <p:cNvSpPr/>
          <p:nvPr/>
        </p:nvSpPr>
        <p:spPr>
          <a:xfrm>
            <a:off x="1048358" y="4404877"/>
            <a:ext cx="622017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http://globoesporte.globo.com/platb/meiodecampo/2012/09/04/bolt-relaxa-jogando-dama/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334971" y="1179596"/>
            <a:ext cx="6504471" cy="2871323"/>
          </a:xfrm>
          <a:prstGeom prst="roundRect">
            <a:avLst>
              <a:gd name="adj" fmla="val 16667"/>
            </a:avLst>
          </a:prstGeom>
          <a:solidFill>
            <a:srgbClr val="FABF8E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Naturalidade: Joinville- SC (1988)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Aos 6 anos de idade, iniciou no xadrez e foi Campeão Paranaense Sub-10 de Xadrez. 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Passou por praticamente todas as categorias sub-profissionais.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Aos 16 anos de idade recebe o título de Grande Mestre.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1850823" y="4090870"/>
            <a:ext cx="484459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3"/>
          <p:cNvSpPr/>
          <p:nvPr/>
        </p:nvSpPr>
        <p:spPr>
          <a:xfrm>
            <a:off x="2010711" y="4483285"/>
            <a:ext cx="497275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3"/>
          <p:cNvSpPr/>
          <p:nvPr/>
        </p:nvSpPr>
        <p:spPr>
          <a:xfrm>
            <a:off x="2210555" y="346119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ALEXANDR FIER</a:t>
            </a:r>
            <a:endParaRPr/>
          </a:p>
        </p:txBody>
      </p:sp>
      <p:sp>
        <p:nvSpPr>
          <p:cNvPr id="211" name="Google Shape;211;p13"/>
          <p:cNvSpPr/>
          <p:nvPr/>
        </p:nvSpPr>
        <p:spPr>
          <a:xfrm>
            <a:off x="461102" y="4058758"/>
            <a:ext cx="625220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https://www.uschesschamps.com/sites/default/files/styles/player_bio_photo/public/headshots/DSC_0784.jpg?itok=OzMweUZR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3465" y="1254200"/>
            <a:ext cx="1828800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428974" y="1090246"/>
            <a:ext cx="6266445" cy="3262234"/>
          </a:xfrm>
          <a:prstGeom prst="roundRect">
            <a:avLst>
              <a:gd name="adj" fmla="val 16667"/>
            </a:avLst>
          </a:prstGeom>
          <a:solidFill>
            <a:srgbClr val="FABF8E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Aos 18 anos recebe o título de </a:t>
            </a:r>
            <a:r>
              <a:rPr lang="pt-B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Grande Mestre Internacional</a:t>
            </a: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sendo o brasileiro que recebeu mais rápido esse título.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 suas atuações, destaca-se a conquista invicta do 72° Campeonato Brasileiro em Guarulhos, 2005 e o bicampeonato paulista 2007/08. Representou o Brasil nas Olimpíadas de Calvia 2004 e Torino 2006.</a:t>
            </a: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1850823" y="4090870"/>
            <a:ext cx="484459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1781577" y="366725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ALEXANDR FIER</a:t>
            </a:r>
            <a:endParaRPr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8488" y="1243499"/>
            <a:ext cx="1896537" cy="2059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/>
          <p:nvPr/>
        </p:nvSpPr>
        <p:spPr>
          <a:xfrm>
            <a:off x="741672" y="4460222"/>
            <a:ext cx="625220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https://pt.wikipedia.org/wiki/Alexandr_Fier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b6e94a095_0_39"/>
          <p:cNvSpPr/>
          <p:nvPr/>
        </p:nvSpPr>
        <p:spPr>
          <a:xfrm>
            <a:off x="428975" y="523750"/>
            <a:ext cx="8340600" cy="4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50"/>
              <a:buFont typeface="Arial"/>
              <a:buNone/>
            </a:pPr>
            <a:endParaRPr sz="205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8b6e94a095_0_39"/>
          <p:cNvSpPr/>
          <p:nvPr/>
        </p:nvSpPr>
        <p:spPr>
          <a:xfrm>
            <a:off x="428976" y="1072444"/>
            <a:ext cx="6184296" cy="3206045"/>
          </a:xfrm>
          <a:prstGeom prst="roundRect">
            <a:avLst>
              <a:gd name="adj" fmla="val 16667"/>
            </a:avLst>
          </a:prstGeom>
          <a:solidFill>
            <a:srgbClr val="FABF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61950" marR="0" lvl="0" indent="-361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2009, é o número um do Brasil e 95º no mundo. 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2011 foi desafiado por Henrique Costa Mecking, e após uma melhor de 4, ele venceu a lenda brasileira, e sagrou-se definitivamente, como o maior enxadrista brasileiro da atualidade.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Número 3 do ranking nacional.</a:t>
            </a:r>
            <a:endParaRPr/>
          </a:p>
        </p:txBody>
      </p:sp>
      <p:pic>
        <p:nvPicPr>
          <p:cNvPr id="228" name="Google Shape;228;g8b6e94a095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5523" y="845646"/>
            <a:ext cx="1962603" cy="2349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8b6e94a095_0_39"/>
          <p:cNvSpPr/>
          <p:nvPr/>
        </p:nvSpPr>
        <p:spPr>
          <a:xfrm>
            <a:off x="741672" y="4460222"/>
            <a:ext cx="62522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https://rafaelleitao.com/wp-content/uploads/2018/12/dce1da2c-378d-497b-9caf-243c48389c29_image2.jpg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>
            <a:off x="334972" y="1179596"/>
            <a:ext cx="5998096" cy="2911274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Naturalidade: Fortaleza- CE (1990).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Iniciou no xadrez com 4 anos de idade, através do seu pai.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8 anos começa a treinar no Clube Hebraica.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Através do Clube fez estágio por 4 meses na academia de Alexander Khalifman (São Petersburgo).</a:t>
            </a:r>
            <a:endParaRPr/>
          </a:p>
        </p:txBody>
      </p:sp>
      <p:sp>
        <p:nvSpPr>
          <p:cNvPr id="235" name="Google Shape;235;p21"/>
          <p:cNvSpPr/>
          <p:nvPr/>
        </p:nvSpPr>
        <p:spPr>
          <a:xfrm>
            <a:off x="1850823" y="4090870"/>
            <a:ext cx="484459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2010711" y="4483285"/>
            <a:ext cx="497275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443212" y="4171914"/>
            <a:ext cx="62522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http://xadreztotal.com.br/entrevista-com-o-gm-andre-diamant/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1"/>
          <p:cNvSpPr/>
          <p:nvPr/>
        </p:nvSpPr>
        <p:spPr>
          <a:xfrm>
            <a:off x="2210555" y="346119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ANDRÉ DIAMANT</a:t>
            </a:r>
            <a:endParaRPr/>
          </a:p>
        </p:txBody>
      </p:sp>
      <p:pic>
        <p:nvPicPr>
          <p:cNvPr id="239" name="Google Shape;2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4909" y="1104378"/>
            <a:ext cx="2135852" cy="2124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/>
          <p:nvPr/>
        </p:nvSpPr>
        <p:spPr>
          <a:xfrm>
            <a:off x="334972" y="1179596"/>
            <a:ext cx="6378337" cy="2871323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Pan-Americano sub 12 – 2001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Paulista e Brasileiro sub-16 - 2001.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Integrou a equipe brasileira nas 38ª Olimpíadas de xadrez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Brasileiro – 2008.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Tornou Grande Mestre da FIDE – 2009.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Número 7 do ranking nacional.</a:t>
            </a:r>
            <a:endParaRPr/>
          </a:p>
        </p:txBody>
      </p:sp>
      <p:sp>
        <p:nvSpPr>
          <p:cNvPr id="245" name="Google Shape;245;p22"/>
          <p:cNvSpPr/>
          <p:nvPr/>
        </p:nvSpPr>
        <p:spPr>
          <a:xfrm>
            <a:off x="1850823" y="4090870"/>
            <a:ext cx="484459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2"/>
          <p:cNvSpPr/>
          <p:nvPr/>
        </p:nvSpPr>
        <p:spPr>
          <a:xfrm>
            <a:off x="2010711" y="4483285"/>
            <a:ext cx="497275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2"/>
          <p:cNvSpPr/>
          <p:nvPr/>
        </p:nvSpPr>
        <p:spPr>
          <a:xfrm>
            <a:off x="461102" y="4058758"/>
            <a:ext cx="625220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https://www.uschesschamps.com/sites/default/files/styles/player_bio_photo/public/headshots/DSC_0784.jpg?itok=OzMweUZR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2210555" y="346119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ANDRÉ DIAMANT</a:t>
            </a:r>
            <a:endParaRPr/>
          </a:p>
        </p:txBody>
      </p:sp>
      <p:pic>
        <p:nvPicPr>
          <p:cNvPr id="249" name="Google Shape;249;p22" descr="Coluna Xadre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0587" y="1179596"/>
            <a:ext cx="1729418" cy="203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/>
          <p:nvPr/>
        </p:nvSpPr>
        <p:spPr>
          <a:xfrm>
            <a:off x="609600" y="1353698"/>
            <a:ext cx="6229839" cy="2923521"/>
          </a:xfrm>
          <a:prstGeom prst="roundRect">
            <a:avLst>
              <a:gd name="adj" fmla="val 16667"/>
            </a:avLst>
          </a:prstGeom>
          <a:solidFill>
            <a:srgbClr val="E8FC7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Naturalidade: Rio de Janeiro (1962).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Mestre Internacional (1989).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Brasileiro Absoluto (1992, 2002 e 2003).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Grande Mestre FIDE (1997).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Sul-Americano (2002).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pan-americano de xadrez (2007)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Finalista do campeonato mundial de xadrez (2000, 2004, 2005, 2007).</a:t>
            </a:r>
            <a:endParaRPr/>
          </a:p>
          <a:p>
            <a:pPr marL="34290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1850823" y="4090870"/>
            <a:ext cx="484459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2010711" y="4483285"/>
            <a:ext cx="497275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3"/>
          <p:cNvSpPr/>
          <p:nvPr/>
        </p:nvSpPr>
        <p:spPr>
          <a:xfrm>
            <a:off x="461102" y="4329417"/>
            <a:ext cx="652236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https://www.fgx.org.br/wp/wp-content/uploads/2019/06/Darcy_lima_2019.jpg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2210555" y="346119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DARCY LIMA</a:t>
            </a:r>
            <a:endParaRPr/>
          </a:p>
        </p:txBody>
      </p:sp>
      <p:pic>
        <p:nvPicPr>
          <p:cNvPr id="259" name="Google Shape;25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4028" y="1066702"/>
            <a:ext cx="19050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/>
          <p:nvPr/>
        </p:nvSpPr>
        <p:spPr>
          <a:xfrm>
            <a:off x="334972" y="1179596"/>
            <a:ext cx="6378337" cy="2871323"/>
          </a:xfrm>
          <a:prstGeom prst="roundRect">
            <a:avLst>
              <a:gd name="adj" fmla="val 16667"/>
            </a:avLst>
          </a:prstGeom>
          <a:solidFill>
            <a:srgbClr val="E8FC7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pan-americano de xadrez 2007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Finalista do campeonato mundial de xadrez (2000, 2004, 2005, 2007).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Atualmente é presidente da CBX.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Número 8 do ranking nacional.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4"/>
          <p:cNvSpPr/>
          <p:nvPr/>
        </p:nvSpPr>
        <p:spPr>
          <a:xfrm>
            <a:off x="1850823" y="4090870"/>
            <a:ext cx="484459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4"/>
          <p:cNvSpPr/>
          <p:nvPr/>
        </p:nvSpPr>
        <p:spPr>
          <a:xfrm>
            <a:off x="2010711" y="4483285"/>
            <a:ext cx="497275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4"/>
          <p:cNvSpPr/>
          <p:nvPr/>
        </p:nvSpPr>
        <p:spPr>
          <a:xfrm>
            <a:off x="461102" y="4115364"/>
            <a:ext cx="652236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https://www.facebook.com/ConfederacaoBrasileiradeXadrez/photos/gm-darcy-lima-campe%C3%A3o-brasileiro-de-blitz-2018-o-grande-mestre-internacional-dar/1963560770386525/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4"/>
          <p:cNvSpPr/>
          <p:nvPr/>
        </p:nvSpPr>
        <p:spPr>
          <a:xfrm>
            <a:off x="2210555" y="346119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DARCY LIMA</a:t>
            </a:r>
            <a:endParaRPr/>
          </a:p>
        </p:txBody>
      </p:sp>
      <p:pic>
        <p:nvPicPr>
          <p:cNvPr id="269" name="Google Shape;26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6858" y="1179596"/>
            <a:ext cx="1889085" cy="2478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/>
          <p:nvPr/>
        </p:nvSpPr>
        <p:spPr>
          <a:xfrm>
            <a:off x="2843902" y="405012"/>
            <a:ext cx="5118900" cy="107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VAMOS RELEMBRAR...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598309" y="1166283"/>
            <a:ext cx="3973691" cy="281093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LANCES IRREGULARES: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 marR="0" lvl="0" indent="-361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que são.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 marR="0" lvl="0" indent="-361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Quais são.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 marR="0" lvl="0" indent="-3619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Punições.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519712" y="4499515"/>
            <a:ext cx="67726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http://superxadrez.com.br/category/artigos-xadrez/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3" descr="Pare Garfield GIF - Garfield No Stop - Discover &amp; Share GIF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332" y="1478845"/>
            <a:ext cx="2551007" cy="2638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/>
        </p:nvSpPr>
        <p:spPr>
          <a:xfrm>
            <a:off x="428978" y="1135757"/>
            <a:ext cx="8286044" cy="2597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Faça uma pesquisa e relate em seu caderno quem é o enxadrista número 1 do Ranking nacional. Quais suas principais conquistas? Como começou a jogar xadrez?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0755" y="3672188"/>
            <a:ext cx="1230490" cy="115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/>
          <p:nvPr/>
        </p:nvSpPr>
        <p:spPr>
          <a:xfrm>
            <a:off x="1781577" y="366725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 2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2182" y="1087755"/>
            <a:ext cx="184785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5"/>
          <p:cNvSpPr/>
          <p:nvPr/>
        </p:nvSpPr>
        <p:spPr>
          <a:xfrm>
            <a:off x="519289" y="1275644"/>
            <a:ext cx="5968925" cy="2754489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Nacionalidade: Baku –Azerbaijão(1963).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Grande Mestre da FIDE.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Campeão Mundial – 1985 (18 anos) – derrotou </a:t>
            </a:r>
            <a:r>
              <a:rPr lang="pt-BR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Anatoli Karpov</a:t>
            </a: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83" name="Google Shape;283;p25"/>
          <p:cNvSpPr/>
          <p:nvPr/>
        </p:nvSpPr>
        <p:spPr>
          <a:xfrm>
            <a:off x="2210555" y="346119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GARRY KASPAROV</a:t>
            </a:r>
            <a:endParaRPr sz="40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242569" y="4413956"/>
            <a:ext cx="652236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https://upload.wikimedia.org/wikipedia/commons/0/07/Kasparov-36.jpg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/>
          <p:nvPr/>
        </p:nvSpPr>
        <p:spPr>
          <a:xfrm>
            <a:off x="627094" y="1168894"/>
            <a:ext cx="5016136" cy="3127023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Nenhum outro jogador dominou o xadrez por tanto tempo.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melhor jogador na história do xadrez.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✔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das pessoas vivas mais inteligentes do mundo com o QI de 192 pontos.</a:t>
            </a:r>
            <a:endParaRPr/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8839" y="1168894"/>
            <a:ext cx="2832793" cy="225566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7"/>
          <p:cNvSpPr/>
          <p:nvPr/>
        </p:nvSpPr>
        <p:spPr>
          <a:xfrm>
            <a:off x="869245" y="4380089"/>
            <a:ext cx="4470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https://mediad.publicbroadcasting.net/p/kwmu/files/styles</a:t>
            </a:r>
            <a:endParaRPr sz="1200" b="0" i="0" u="sng" strike="noStrike" cap="non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/x_large/public/201708/0808_sn_Kasparov_1.jpg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8b6e94a095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5290" y="1930069"/>
            <a:ext cx="2589863" cy="233332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8b6e94a095_0_87"/>
          <p:cNvSpPr txBox="1"/>
          <p:nvPr/>
        </p:nvSpPr>
        <p:spPr>
          <a:xfrm>
            <a:off x="440267" y="1004711"/>
            <a:ext cx="8319911" cy="115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pt-BR" sz="3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próximo grande enxadrista pode ser você...</a:t>
            </a:r>
            <a:endParaRPr sz="3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8b6e94a095_0_87"/>
          <p:cNvSpPr/>
          <p:nvPr/>
        </p:nvSpPr>
        <p:spPr>
          <a:xfrm>
            <a:off x="1588911" y="4263390"/>
            <a:ext cx="59661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https://palaciodaarte.vteximg.com.br/arquivos/ids/203643-550-550/apm4-285-compressed.jpg?v=636602586617630000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"/>
          <p:cNvSpPr txBox="1"/>
          <p:nvPr/>
        </p:nvSpPr>
        <p:spPr>
          <a:xfrm>
            <a:off x="395100" y="1104682"/>
            <a:ext cx="8353800" cy="366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maioria treina no mínimo </a:t>
            </a:r>
            <a:r>
              <a:rPr lang="pt-BR" sz="28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8 horas por dia</a:t>
            </a:r>
            <a:r>
              <a:rPr lang="pt-BR" sz="2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entre estratégias, jogadas clássicas e estudo sobre os adversários.</a:t>
            </a:r>
            <a:endParaRPr/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É importante também o fortalecimento muscular em geral, mas o grupo muscular da coluna é o mais  prejudicado segundo alguns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atletas.</a:t>
            </a:r>
            <a:endParaRPr sz="2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1615384" y="4405913"/>
            <a:ext cx="497275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2255569" y="335650"/>
            <a:ext cx="5962601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TREINAMENTO DOS ATLETAS</a:t>
            </a:r>
            <a:endParaRPr sz="3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/>
          <p:nvPr/>
        </p:nvSpPr>
        <p:spPr>
          <a:xfrm>
            <a:off x="394800" y="1104682"/>
            <a:ext cx="8354400" cy="339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57200" marR="0" lvl="0" indent="-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✔"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 clubes são os locais preferidos dos atletas, juntamente com seus técnicos. Porém, a </a:t>
            </a:r>
            <a:r>
              <a:rPr lang="pt-B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pandemia afetou a rotina desse pessoal, tendo que se acostumar com treinos online. Os métodos mais comuns são: </a:t>
            </a:r>
            <a:r>
              <a:rPr lang="pt-BR" sz="3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vídeos,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plataformas e torneios online.</a:t>
            </a:r>
            <a:endParaRPr sz="5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9"/>
          <p:cNvSpPr/>
          <p:nvPr/>
        </p:nvSpPr>
        <p:spPr>
          <a:xfrm>
            <a:off x="1298222" y="4263390"/>
            <a:ext cx="550440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2255569" y="335650"/>
            <a:ext cx="5962601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LOCAIS DE TREINO</a:t>
            </a:r>
            <a:endParaRPr sz="36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8b6e94a095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275" y="1095021"/>
            <a:ext cx="5416303" cy="289355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8b6e94a095_0_80"/>
          <p:cNvSpPr/>
          <p:nvPr/>
        </p:nvSpPr>
        <p:spPr>
          <a:xfrm>
            <a:off x="2209576" y="4263390"/>
            <a:ext cx="4433700" cy="54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http://www.cxsp.com.br/?page_id=378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/>
          <p:nvPr/>
        </p:nvSpPr>
        <p:spPr>
          <a:xfrm>
            <a:off x="428977" y="1170375"/>
            <a:ext cx="8319912" cy="3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 relação aos atletas de xadrez, assinale a alternativa correta: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São pessoas diferenciadas, que nasceram para jogar xadrez.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impossível um atleta profissional ser encontrado no âmbito escolar.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Qualquer pessoa pode ser um atleta de xadrez, independente de idade e região do Estado.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Apenas professores podem ser atletas </a:t>
            </a:r>
            <a:endParaRPr/>
          </a:p>
          <a:p>
            <a:pPr marL="45085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profissionais.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430" y="386862"/>
            <a:ext cx="3763107" cy="78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/>
          <p:nvPr/>
        </p:nvSpPr>
        <p:spPr>
          <a:xfrm>
            <a:off x="428977" y="1170375"/>
            <a:ext cx="8319912" cy="3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 relação aos atletas de xadrez, assinale a alternativa correta: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São pessoas diferenciadas, que nasceram para jogar xadrez.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impossível um atleta profissional ser encontrado no âmbito escolar.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Qualquer pessoa pode ser um atleta de xadrez, independente de idade e região do Estado.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08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Apenas professores podem ser atletas </a:t>
            </a:r>
            <a:endParaRPr/>
          </a:p>
          <a:p>
            <a:pPr marL="45085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profissionais.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430" y="386862"/>
            <a:ext cx="3763107" cy="78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"/>
          <p:cNvSpPr/>
          <p:nvPr/>
        </p:nvSpPr>
        <p:spPr>
          <a:xfrm>
            <a:off x="2843902" y="405012"/>
            <a:ext cx="5118900" cy="7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APRENDEMOS HOJE...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804433" y="1179043"/>
            <a:ext cx="3465600" cy="26597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Xadrez: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Esporte ou jogo. 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Atletas conhecidos. 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 de treino.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Locais de treino.</a:t>
            </a:r>
            <a:endParaRPr sz="2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9864" y="1396974"/>
            <a:ext cx="3465600" cy="222391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/>
        </p:nvSpPr>
        <p:spPr>
          <a:xfrm>
            <a:off x="1190171" y="4513339"/>
            <a:ext cx="67726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http://www.roisfs.org.br/2012/11/16/xadrez-para-todos/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/>
          <p:nvPr/>
        </p:nvSpPr>
        <p:spPr>
          <a:xfrm>
            <a:off x="2843902" y="405012"/>
            <a:ext cx="51189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HOJE VAMOS FALAR     SOBRE...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440268" y="1625600"/>
            <a:ext cx="3465600" cy="26597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Xadrez: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Esporte ou jogo. 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Atletas conhecidos. 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 de treino.</a:t>
            </a: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Locais de treino.</a:t>
            </a:r>
            <a:endParaRPr sz="2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5420" y="1706674"/>
            <a:ext cx="3465600" cy="22239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/>
          <p:nvPr/>
        </p:nvSpPr>
        <p:spPr>
          <a:xfrm>
            <a:off x="1190171" y="4513339"/>
            <a:ext cx="67726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http://www.roisfs.org.br/2012/11/16/xadrez-para-todos/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/>
          <p:nvPr/>
        </p:nvSpPr>
        <p:spPr>
          <a:xfrm>
            <a:off x="2182890" y="405012"/>
            <a:ext cx="5779912" cy="77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A PRÓXIMA AULA...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8"/>
          <p:cNvSpPr/>
          <p:nvPr/>
        </p:nvSpPr>
        <p:spPr>
          <a:xfrm>
            <a:off x="395112" y="1095022"/>
            <a:ext cx="5779912" cy="3499556"/>
          </a:xfrm>
          <a:prstGeom prst="roundRect">
            <a:avLst>
              <a:gd name="adj" fmla="val 16667"/>
            </a:avLst>
          </a:prstGeom>
          <a:solidFill>
            <a:srgbClr val="66FF66">
              <a:alpha val="69803"/>
            </a:srgbClr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Materiais: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pedaço de papelão, E.V.A., ou 4 folhas de papel sulfite unidas (42cmx42cm);</a:t>
            </a:r>
            <a:endParaRPr/>
          </a:p>
          <a:p>
            <a:pPr marL="51435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E.V.A., tampinhas de garrafas pet ou similares (32 unidades), papel sulfite;</a:t>
            </a:r>
            <a:endParaRPr/>
          </a:p>
          <a:p>
            <a:pPr marL="51435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lápis de cor, giz de cera ou tinta guache;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cola;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pt-B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régua.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8"/>
          <p:cNvSpPr/>
          <p:nvPr/>
        </p:nvSpPr>
        <p:spPr>
          <a:xfrm>
            <a:off x="485423" y="4594578"/>
            <a:ext cx="62653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https://www.teraambiental.com.br/hs-fs/hub/212749/file-2567434003-jpg/images/Blog_images/Qualadiferenaentrereciclarereaproveitar.jpg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58" descr="VocÃª sabe qual a diferenÃ§a entre reciclar e reutilizar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799" y="1396975"/>
            <a:ext cx="2105377" cy="211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"/>
          <p:cNvSpPr txBox="1"/>
          <p:nvPr/>
        </p:nvSpPr>
        <p:spPr>
          <a:xfrm>
            <a:off x="436325" y="971566"/>
            <a:ext cx="8271300" cy="3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171358" marR="0" lvl="0" indent="-37799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Espero que tenham gostado! Até a próxima!</a:t>
            </a:r>
            <a:endParaRPr sz="4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387" y="1979550"/>
            <a:ext cx="4227175" cy="249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7"/>
          <p:cNvSpPr/>
          <p:nvPr/>
        </p:nvSpPr>
        <p:spPr>
          <a:xfrm>
            <a:off x="2458388" y="4474275"/>
            <a:ext cx="4227175" cy="24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https://gifer.com/en/79Pz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 txBox="1"/>
          <p:nvPr/>
        </p:nvSpPr>
        <p:spPr>
          <a:xfrm>
            <a:off x="451556" y="1374380"/>
            <a:ext cx="8274755" cy="214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412960" marR="0" lvl="0" indent="-28575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pt-BR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https://www.adeva.org.br/jornalconviva/artigo_detalhe.php?jornal=78&amp;registro=1005</a:t>
            </a:r>
            <a:endParaRPr sz="32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2960" marR="0" lvl="0" indent="-28575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pt-BR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http://www.engeplus.com.br/noticia/esportes/2020/145590-xadrez-de-icara-mantem-rotina-de-treinamento-e-torneios</a:t>
            </a:r>
            <a:endParaRPr sz="32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2961" marR="0" lvl="0" indent="-28575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pt-BR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https://www.netesporteclube.com.br/mais/9851/clube-do-xadrez-utiliza-de-plataforma-online-para-realizar-treinos</a:t>
            </a:r>
            <a:endParaRPr sz="3200" b="0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2822712" y="458486"/>
            <a:ext cx="40855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REFERÊNCIAS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/>
        </p:nvSpPr>
        <p:spPr>
          <a:xfrm>
            <a:off x="428999" y="1033848"/>
            <a:ext cx="8274733" cy="3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aula passada falamos um pouquinho sobre o xadrez enquanto esporte. Tente relembrar sobre o que conversamos. Agora, relate em seu caderno quando o xadrez é considerado um esporte e quando é considerado um jogo… </a:t>
            </a:r>
            <a:endParaRPr sz="3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1781577" y="366725"/>
            <a:ext cx="5580846" cy="7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381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 1</a:t>
            </a: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6755" y="3618488"/>
            <a:ext cx="1230490" cy="115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516050" y="1102374"/>
            <a:ext cx="6076661" cy="339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importa o que você colocou em seu caderno, o que importa foi sua tentativa e a partir de agora vamos entender essa diferença!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você aí na sua casa, compare sua resposta com o que vamos falar na aula de hoje.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3022" y="1102374"/>
            <a:ext cx="2043289" cy="2103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/>
          <p:nvPr/>
        </p:nvSpPr>
        <p:spPr>
          <a:xfrm>
            <a:off x="519712" y="4499515"/>
            <a:ext cx="67726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https://www.evidive.com.br/blog/sinais-mergulho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/>
        </p:nvSpPr>
        <p:spPr>
          <a:xfrm>
            <a:off x="451557" y="1093050"/>
            <a:ext cx="8286044" cy="363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0" u="none" strike="noStrike" cap="none">
                <a:solidFill>
                  <a:srgbClr val="0000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Esporte refere-se a qualquer tipo de prática que tem as seguintes características: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pt-BR" sz="2400" b="0" i="0" u="none" strike="noStrike" cap="none">
                <a:solidFill>
                  <a:srgbClr val="0000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Estar subordinada a algum órgão oficial;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pt-BR" sz="2400" b="0" i="0" u="none" strike="noStrike" cap="none">
                <a:solidFill>
                  <a:srgbClr val="0000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Ter regras fixas;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pt-BR" sz="2400" b="0" i="0" u="none" strike="noStrike" cap="none">
                <a:solidFill>
                  <a:srgbClr val="0000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Ser competitiva;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arenR"/>
            </a:pPr>
            <a:r>
              <a:rPr lang="pt-BR" sz="2400" b="0" i="0" u="none" strike="noStrike" cap="none">
                <a:solidFill>
                  <a:srgbClr val="00003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 praticante ser um profissional (salário, patrocínio, premiações).</a:t>
            </a:r>
            <a:endParaRPr sz="1000" b="0" i="0" u="none" strike="noStrike" cap="none">
              <a:solidFill>
                <a:srgbClr val="40404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2293171" y="4499457"/>
            <a:ext cx="455765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2562579" y="511451"/>
            <a:ext cx="5960532" cy="58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XADREZ: ESPORTE OU JOGO?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587021" y="1102501"/>
            <a:ext cx="4876801" cy="3160889"/>
          </a:xfrm>
          <a:prstGeom prst="roundRect">
            <a:avLst>
              <a:gd name="adj" fmla="val 16667"/>
            </a:avLst>
          </a:prstGeom>
          <a:solidFill>
            <a:srgbClr val="B7CCE4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por atender estas quatro características que o xadrez é considerado um esporte.</a:t>
            </a:r>
            <a:endParaRPr/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esporte para todos e que exercita a mente.</a:t>
            </a:r>
            <a:endParaRPr/>
          </a:p>
        </p:txBody>
      </p:sp>
      <p:pic>
        <p:nvPicPr>
          <p:cNvPr id="167" name="Google Shape;167;p5" descr="1st Tiebreak Game of 2020 Women's World Chess Championship title match in Vladivostok : Fotografia de notÃ­ci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1512" y="1239373"/>
            <a:ext cx="2991556" cy="199396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/>
          <p:nvPr/>
        </p:nvSpPr>
        <p:spPr>
          <a:xfrm>
            <a:off x="519712" y="4344985"/>
            <a:ext cx="67726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https://media.gettyimages.com/photos/the-chessboard-before-the-first-tiebreak-game-of-the-2020-fide-womens-picture-id1195619826?s=2048x2048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b6e94a095_0_13"/>
          <p:cNvSpPr/>
          <p:nvPr/>
        </p:nvSpPr>
        <p:spPr>
          <a:xfrm>
            <a:off x="2293171" y="4499457"/>
            <a:ext cx="4557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8b6e94a095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3027" y="707016"/>
            <a:ext cx="1798626" cy="25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8b6e94a095_0_13"/>
          <p:cNvSpPr/>
          <p:nvPr/>
        </p:nvSpPr>
        <p:spPr>
          <a:xfrm>
            <a:off x="562633" y="1293857"/>
            <a:ext cx="5160834" cy="2984632"/>
          </a:xfrm>
          <a:prstGeom prst="roundRect">
            <a:avLst>
              <a:gd name="adj" fmla="val 16667"/>
            </a:avLst>
          </a:prstGeom>
          <a:solidFill>
            <a:srgbClr val="E8FC7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✔"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xadrez é o segundo esporte mais praticado no mundo, perdendo apenas para o futebol, de acordo com o livro “O que é xadrez”, de Paulo Sérgio dos Santos.</a:t>
            </a:r>
            <a:endParaRPr/>
          </a:p>
        </p:txBody>
      </p:sp>
      <p:sp>
        <p:nvSpPr>
          <p:cNvPr id="176" name="Google Shape;176;g8b6e94a095_0_13"/>
          <p:cNvSpPr/>
          <p:nvPr/>
        </p:nvSpPr>
        <p:spPr>
          <a:xfrm>
            <a:off x="519712" y="4499515"/>
            <a:ext cx="67726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COLOCAR FONTE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/>
          <p:nvPr/>
        </p:nvSpPr>
        <p:spPr>
          <a:xfrm>
            <a:off x="562633" y="1072444"/>
            <a:ext cx="6492924" cy="334151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xadrez também é considerado um jogo, pois pode ser recreativo.</a:t>
            </a:r>
            <a:endParaRPr/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Também é considerado um jogo quando adaptamos algumas regras ou excluímos outras!</a:t>
            </a:r>
            <a:endParaRPr/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1563</Words>
  <Application>Microsoft Office PowerPoint</Application>
  <PresentationFormat>Apresentação na tela (16:9)</PresentationFormat>
  <Paragraphs>173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Calibri</vt:lpstr>
      <vt:lpstr>Noto Sans Symbols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Vieira</dc:creator>
  <cp:lastModifiedBy>Osmar Junior</cp:lastModifiedBy>
  <cp:revision>3</cp:revision>
  <dcterms:modified xsi:type="dcterms:W3CDTF">2023-01-12T18:16:38Z</dcterms:modified>
</cp:coreProperties>
</file>