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259" r:id="rId4"/>
    <p:sldId id="260" r:id="rId5"/>
    <p:sldId id="261" r:id="rId6"/>
    <p:sldId id="263" r:id="rId7"/>
    <p:sldId id="300" r:id="rId8"/>
    <p:sldId id="269" r:id="rId9"/>
    <p:sldId id="290" r:id="rId10"/>
    <p:sldId id="270" r:id="rId11"/>
    <p:sldId id="303" r:id="rId12"/>
    <p:sldId id="304" r:id="rId13"/>
    <p:sldId id="305" r:id="rId14"/>
    <p:sldId id="271" r:id="rId15"/>
    <p:sldId id="301" r:id="rId16"/>
    <p:sldId id="302" r:id="rId17"/>
    <p:sldId id="275" r:id="rId18"/>
    <p:sldId id="288" r:id="rId19"/>
    <p:sldId id="268" r:id="rId20"/>
    <p:sldId id="285" r:id="rId21"/>
    <p:sldId id="265" r:id="rId22"/>
    <p:sldId id="266" r:id="rId23"/>
    <p:sldId id="267" r:id="rId24"/>
    <p:sldId id="287" r:id="rId25"/>
    <p:sldId id="295" r:id="rId26"/>
    <p:sldId id="289" r:id="rId27"/>
    <p:sldId id="272" r:id="rId28"/>
    <p:sldId id="273" r:id="rId29"/>
    <p:sldId id="286" r:id="rId30"/>
    <p:sldId id="274" r:id="rId31"/>
    <p:sldId id="277" r:id="rId32"/>
    <p:sldId id="278" r:id="rId33"/>
    <p:sldId id="279" r:id="rId34"/>
    <p:sldId id="291" r:id="rId35"/>
    <p:sldId id="292" r:id="rId36"/>
    <p:sldId id="293" r:id="rId37"/>
    <p:sldId id="294" r:id="rId38"/>
    <p:sldId id="296" r:id="rId39"/>
    <p:sldId id="280" r:id="rId40"/>
    <p:sldId id="281" r:id="rId41"/>
    <p:sldId id="297" r:id="rId42"/>
    <p:sldId id="298" r:id="rId43"/>
    <p:sldId id="299" r:id="rId44"/>
    <p:sldId id="258" r:id="rId45"/>
    <p:sldId id="282" r:id="rId46"/>
    <p:sldId id="283" r:id="rId47"/>
    <p:sldId id="306" r:id="rId48"/>
    <p:sldId id="307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C5FFDF"/>
    <a:srgbClr val="4BFF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556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0018C-67A9-4E7C-9AA8-41BAE8E4C3D0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5DBA276A-2027-4AC1-9959-C3FCC4D0FBBD}">
      <dgm:prSet phldrT="[Texto]"/>
      <dgm:spPr/>
      <dgm:t>
        <a:bodyPr/>
        <a:lstStyle/>
        <a:p>
          <a:endParaRPr lang="pt-BR" dirty="0" smtClean="0"/>
        </a:p>
        <a:p>
          <a:r>
            <a:rPr lang="pt-BR" b="1" dirty="0" smtClean="0"/>
            <a:t>ESTÍMULO</a:t>
          </a:r>
          <a:endParaRPr lang="pt-BR" b="1" dirty="0"/>
        </a:p>
      </dgm:t>
    </dgm:pt>
    <dgm:pt modelId="{E85519A7-215E-4EBE-89B4-BBCB14139E9B}" type="parTrans" cxnId="{95C62738-8C34-4A60-85A5-A2D3AE373CC3}">
      <dgm:prSet/>
      <dgm:spPr/>
      <dgm:t>
        <a:bodyPr/>
        <a:lstStyle/>
        <a:p>
          <a:endParaRPr lang="pt-BR"/>
        </a:p>
      </dgm:t>
    </dgm:pt>
    <dgm:pt modelId="{AD525684-9793-459C-BB91-28BABD244D6A}" type="sibTrans" cxnId="{95C62738-8C34-4A60-85A5-A2D3AE373CC3}">
      <dgm:prSet/>
      <dgm:spPr/>
      <dgm:t>
        <a:bodyPr/>
        <a:lstStyle/>
        <a:p>
          <a:endParaRPr lang="pt-BR"/>
        </a:p>
      </dgm:t>
    </dgm:pt>
    <dgm:pt modelId="{913236E5-731E-4D06-8B2F-E630D5EFC9EA}">
      <dgm:prSet phldrT="[Texto]"/>
      <dgm:spPr/>
      <dgm:t>
        <a:bodyPr/>
        <a:lstStyle/>
        <a:p>
          <a:r>
            <a:rPr lang="pt-BR" b="1" dirty="0" smtClean="0"/>
            <a:t>PROCESSO</a:t>
          </a:r>
          <a:endParaRPr lang="pt-BR" b="1" dirty="0"/>
        </a:p>
      </dgm:t>
    </dgm:pt>
    <dgm:pt modelId="{FB70E62F-EFAB-44CF-8688-5B75D9DBA106}" type="parTrans" cxnId="{1672CB77-2FF9-49CA-B5E4-9E96C45B0BB7}">
      <dgm:prSet/>
      <dgm:spPr/>
      <dgm:t>
        <a:bodyPr/>
        <a:lstStyle/>
        <a:p>
          <a:endParaRPr lang="pt-BR"/>
        </a:p>
      </dgm:t>
    </dgm:pt>
    <dgm:pt modelId="{2709E4AE-91E9-46FF-977D-04EEE025839F}" type="sibTrans" cxnId="{1672CB77-2FF9-49CA-B5E4-9E96C45B0BB7}">
      <dgm:prSet/>
      <dgm:spPr/>
      <dgm:t>
        <a:bodyPr/>
        <a:lstStyle/>
        <a:p>
          <a:endParaRPr lang="pt-BR"/>
        </a:p>
      </dgm:t>
    </dgm:pt>
    <dgm:pt modelId="{6F7BCC2F-5C7D-41BF-8033-ECD946E9EBE4}">
      <dgm:prSet phldrT="[Texto]"/>
      <dgm:spPr/>
      <dgm:t>
        <a:bodyPr/>
        <a:lstStyle/>
        <a:p>
          <a:r>
            <a:rPr lang="pt-BR" b="1" dirty="0" smtClean="0"/>
            <a:t>RESULTADO</a:t>
          </a:r>
          <a:endParaRPr lang="pt-BR" b="1" dirty="0"/>
        </a:p>
      </dgm:t>
    </dgm:pt>
    <dgm:pt modelId="{57FE36F6-A631-4D86-AF74-48AA88F58A8A}" type="parTrans" cxnId="{3DD19C0B-2B79-4BAD-8EA7-02C664A4117C}">
      <dgm:prSet/>
      <dgm:spPr/>
      <dgm:t>
        <a:bodyPr/>
        <a:lstStyle/>
        <a:p>
          <a:endParaRPr lang="pt-BR"/>
        </a:p>
      </dgm:t>
    </dgm:pt>
    <dgm:pt modelId="{EAB4FAFF-B754-4621-AC95-93A61217CE51}" type="sibTrans" cxnId="{3DD19C0B-2B79-4BAD-8EA7-02C664A4117C}">
      <dgm:prSet/>
      <dgm:spPr/>
      <dgm:t>
        <a:bodyPr/>
        <a:lstStyle/>
        <a:p>
          <a:endParaRPr lang="pt-BR"/>
        </a:p>
      </dgm:t>
    </dgm:pt>
    <dgm:pt modelId="{764883A6-2912-4DB7-A15A-8FFA2432EA54}" type="pres">
      <dgm:prSet presAssocID="{0900018C-67A9-4E7C-9AA8-41BAE8E4C3D0}" presName="linearFlow" presStyleCnt="0">
        <dgm:presLayoutVars>
          <dgm:dir/>
          <dgm:resizeHandles val="exact"/>
        </dgm:presLayoutVars>
      </dgm:prSet>
      <dgm:spPr/>
    </dgm:pt>
    <dgm:pt modelId="{9404CBB3-F861-47CA-A470-B3BC1F85575E}" type="pres">
      <dgm:prSet presAssocID="{5DBA276A-2027-4AC1-9959-C3FCC4D0FB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021D7F-29CB-41DF-8B69-9520B59D6FDE}" type="pres">
      <dgm:prSet presAssocID="{AD525684-9793-459C-BB91-28BABD244D6A}" presName="spacerL" presStyleCnt="0"/>
      <dgm:spPr/>
    </dgm:pt>
    <dgm:pt modelId="{946E7F68-F555-40BD-8343-DF4AD892B6E6}" type="pres">
      <dgm:prSet presAssocID="{AD525684-9793-459C-BB91-28BABD244D6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6F1F649-82BA-421E-A0B0-1DF78B915F4B}" type="pres">
      <dgm:prSet presAssocID="{AD525684-9793-459C-BB91-28BABD244D6A}" presName="spacerR" presStyleCnt="0"/>
      <dgm:spPr/>
    </dgm:pt>
    <dgm:pt modelId="{B7C4D416-A647-4F86-A1F4-D6085F39247E}" type="pres">
      <dgm:prSet presAssocID="{913236E5-731E-4D06-8B2F-E630D5EFC9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75887C-FAB1-476F-8B3E-F417C0BD281D}" type="pres">
      <dgm:prSet presAssocID="{2709E4AE-91E9-46FF-977D-04EEE025839F}" presName="spacerL" presStyleCnt="0"/>
      <dgm:spPr/>
    </dgm:pt>
    <dgm:pt modelId="{0B59F53B-D56A-46B4-B48C-39D6C47D78F0}" type="pres">
      <dgm:prSet presAssocID="{2709E4AE-91E9-46FF-977D-04EEE025839F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0897006-64EF-4A29-888F-9DD5D1B9E045}" type="pres">
      <dgm:prSet presAssocID="{2709E4AE-91E9-46FF-977D-04EEE025839F}" presName="spacerR" presStyleCnt="0"/>
      <dgm:spPr/>
    </dgm:pt>
    <dgm:pt modelId="{6E1EDFCB-37F2-4C56-8382-7211BB61B9C0}" type="pres">
      <dgm:prSet presAssocID="{6F7BCC2F-5C7D-41BF-8033-ECD946E9EBE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F4038D-36EE-4979-90D2-28B9FDAE0505}" type="presOf" srcId="{AD525684-9793-459C-BB91-28BABD244D6A}" destId="{946E7F68-F555-40BD-8343-DF4AD892B6E6}" srcOrd="0" destOrd="0" presId="urn:microsoft.com/office/officeart/2005/8/layout/equation1"/>
    <dgm:cxn modelId="{1672CB77-2FF9-49CA-B5E4-9E96C45B0BB7}" srcId="{0900018C-67A9-4E7C-9AA8-41BAE8E4C3D0}" destId="{913236E5-731E-4D06-8B2F-E630D5EFC9EA}" srcOrd="1" destOrd="0" parTransId="{FB70E62F-EFAB-44CF-8688-5B75D9DBA106}" sibTransId="{2709E4AE-91E9-46FF-977D-04EEE025839F}"/>
    <dgm:cxn modelId="{3DD19C0B-2B79-4BAD-8EA7-02C664A4117C}" srcId="{0900018C-67A9-4E7C-9AA8-41BAE8E4C3D0}" destId="{6F7BCC2F-5C7D-41BF-8033-ECD946E9EBE4}" srcOrd="2" destOrd="0" parTransId="{57FE36F6-A631-4D86-AF74-48AA88F58A8A}" sibTransId="{EAB4FAFF-B754-4621-AC95-93A61217CE51}"/>
    <dgm:cxn modelId="{F914FB08-A34E-4A7A-B0B5-1FA958F7EE6B}" type="presOf" srcId="{0900018C-67A9-4E7C-9AA8-41BAE8E4C3D0}" destId="{764883A6-2912-4DB7-A15A-8FFA2432EA54}" srcOrd="0" destOrd="0" presId="urn:microsoft.com/office/officeart/2005/8/layout/equation1"/>
    <dgm:cxn modelId="{C6317B87-0E2B-4779-8ECD-B8CB809654EB}" type="presOf" srcId="{6F7BCC2F-5C7D-41BF-8033-ECD946E9EBE4}" destId="{6E1EDFCB-37F2-4C56-8382-7211BB61B9C0}" srcOrd="0" destOrd="0" presId="urn:microsoft.com/office/officeart/2005/8/layout/equation1"/>
    <dgm:cxn modelId="{7D3BD9DB-0931-41A6-A802-929DCB6DDF21}" type="presOf" srcId="{2709E4AE-91E9-46FF-977D-04EEE025839F}" destId="{0B59F53B-D56A-46B4-B48C-39D6C47D78F0}" srcOrd="0" destOrd="0" presId="urn:microsoft.com/office/officeart/2005/8/layout/equation1"/>
    <dgm:cxn modelId="{EEDE7717-9854-4EAB-A268-E1EC81CD69F8}" type="presOf" srcId="{913236E5-731E-4D06-8B2F-E630D5EFC9EA}" destId="{B7C4D416-A647-4F86-A1F4-D6085F39247E}" srcOrd="0" destOrd="0" presId="urn:microsoft.com/office/officeart/2005/8/layout/equation1"/>
    <dgm:cxn modelId="{213CDB18-718D-47CE-B9C8-95979437A74A}" type="presOf" srcId="{5DBA276A-2027-4AC1-9959-C3FCC4D0FBBD}" destId="{9404CBB3-F861-47CA-A470-B3BC1F85575E}" srcOrd="0" destOrd="0" presId="urn:microsoft.com/office/officeart/2005/8/layout/equation1"/>
    <dgm:cxn modelId="{95C62738-8C34-4A60-85A5-A2D3AE373CC3}" srcId="{0900018C-67A9-4E7C-9AA8-41BAE8E4C3D0}" destId="{5DBA276A-2027-4AC1-9959-C3FCC4D0FBBD}" srcOrd="0" destOrd="0" parTransId="{E85519A7-215E-4EBE-89B4-BBCB14139E9B}" sibTransId="{AD525684-9793-459C-BB91-28BABD244D6A}"/>
    <dgm:cxn modelId="{97359F7D-F193-41F6-A5E8-039AFEF34A15}" type="presParOf" srcId="{764883A6-2912-4DB7-A15A-8FFA2432EA54}" destId="{9404CBB3-F861-47CA-A470-B3BC1F85575E}" srcOrd="0" destOrd="0" presId="urn:microsoft.com/office/officeart/2005/8/layout/equation1"/>
    <dgm:cxn modelId="{D8309B32-0BC9-4D20-815C-373B2CF197CA}" type="presParOf" srcId="{764883A6-2912-4DB7-A15A-8FFA2432EA54}" destId="{7D021D7F-29CB-41DF-8B69-9520B59D6FDE}" srcOrd="1" destOrd="0" presId="urn:microsoft.com/office/officeart/2005/8/layout/equation1"/>
    <dgm:cxn modelId="{2A2EC90E-B431-498B-AB6E-8B90B33A90E0}" type="presParOf" srcId="{764883A6-2912-4DB7-A15A-8FFA2432EA54}" destId="{946E7F68-F555-40BD-8343-DF4AD892B6E6}" srcOrd="2" destOrd="0" presId="urn:microsoft.com/office/officeart/2005/8/layout/equation1"/>
    <dgm:cxn modelId="{1D1D4D03-0421-4296-8E90-17C09550A19F}" type="presParOf" srcId="{764883A6-2912-4DB7-A15A-8FFA2432EA54}" destId="{46F1F649-82BA-421E-A0B0-1DF78B915F4B}" srcOrd="3" destOrd="0" presId="urn:microsoft.com/office/officeart/2005/8/layout/equation1"/>
    <dgm:cxn modelId="{270D92F0-E4B1-4111-B66E-1D0BAE1FB500}" type="presParOf" srcId="{764883A6-2912-4DB7-A15A-8FFA2432EA54}" destId="{B7C4D416-A647-4F86-A1F4-D6085F39247E}" srcOrd="4" destOrd="0" presId="urn:microsoft.com/office/officeart/2005/8/layout/equation1"/>
    <dgm:cxn modelId="{92548AED-D3C4-47A5-A548-4B41E2F30BB7}" type="presParOf" srcId="{764883A6-2912-4DB7-A15A-8FFA2432EA54}" destId="{8F75887C-FAB1-476F-8B3E-F417C0BD281D}" srcOrd="5" destOrd="0" presId="urn:microsoft.com/office/officeart/2005/8/layout/equation1"/>
    <dgm:cxn modelId="{92F00113-3C42-47C6-B248-953AA03A5CEF}" type="presParOf" srcId="{764883A6-2912-4DB7-A15A-8FFA2432EA54}" destId="{0B59F53B-D56A-46B4-B48C-39D6C47D78F0}" srcOrd="6" destOrd="0" presId="urn:microsoft.com/office/officeart/2005/8/layout/equation1"/>
    <dgm:cxn modelId="{7E51C33E-CC35-4D96-86EC-BEEAC2C19652}" type="presParOf" srcId="{764883A6-2912-4DB7-A15A-8FFA2432EA54}" destId="{00897006-64EF-4A29-888F-9DD5D1B9E045}" srcOrd="7" destOrd="0" presId="urn:microsoft.com/office/officeart/2005/8/layout/equation1"/>
    <dgm:cxn modelId="{FA0089A8-9281-4980-B270-8F79EEE2E237}" type="presParOf" srcId="{764883A6-2912-4DB7-A15A-8FFA2432EA54}" destId="{6E1EDFCB-37F2-4C56-8382-7211BB61B9C0}" srcOrd="8" destOrd="0" presId="urn:microsoft.com/office/officeart/2005/8/layout/equati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3343B-A41C-4556-8392-9F60A7066E86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48A40032-DFAC-4A1F-9950-27859AF35A87}">
      <dgm:prSet phldrT="[Texto]"/>
      <dgm:spPr/>
      <dgm:t>
        <a:bodyPr/>
        <a:lstStyle/>
        <a:p>
          <a:r>
            <a:rPr lang="pt-BR" dirty="0" smtClean="0"/>
            <a:t>Cognitiva</a:t>
          </a:r>
        </a:p>
      </dgm:t>
    </dgm:pt>
    <dgm:pt modelId="{46337D46-E183-499A-ABB5-78A2C76AB049}" type="parTrans" cxnId="{BC917A78-DA37-41FB-8F23-ADEA5159ABEB}">
      <dgm:prSet/>
      <dgm:spPr/>
      <dgm:t>
        <a:bodyPr/>
        <a:lstStyle/>
        <a:p>
          <a:endParaRPr lang="pt-BR"/>
        </a:p>
      </dgm:t>
    </dgm:pt>
    <dgm:pt modelId="{C4259B03-76D7-417D-9546-703AB7629C8A}" type="sibTrans" cxnId="{BC917A78-DA37-41FB-8F23-ADEA5159ABEB}">
      <dgm:prSet/>
      <dgm:spPr/>
      <dgm:t>
        <a:bodyPr/>
        <a:lstStyle/>
        <a:p>
          <a:endParaRPr lang="pt-BR"/>
        </a:p>
      </dgm:t>
    </dgm:pt>
    <dgm:pt modelId="{424BE190-A8DD-4500-A57D-56190C6A7850}">
      <dgm:prSet phldrT="[Texto]"/>
      <dgm:spPr/>
      <dgm:t>
        <a:bodyPr/>
        <a:lstStyle/>
        <a:p>
          <a:r>
            <a:rPr lang="pt-BR" dirty="0" smtClean="0"/>
            <a:t>Associativa</a:t>
          </a:r>
          <a:endParaRPr lang="pt-BR" dirty="0"/>
        </a:p>
      </dgm:t>
    </dgm:pt>
    <dgm:pt modelId="{EF58E4E5-E2F9-46FC-A70F-279D2CB31E5C}" type="parTrans" cxnId="{F690B2D8-6C8F-4317-B50A-C599DEC56ADB}">
      <dgm:prSet/>
      <dgm:spPr/>
      <dgm:t>
        <a:bodyPr/>
        <a:lstStyle/>
        <a:p>
          <a:endParaRPr lang="pt-BR"/>
        </a:p>
      </dgm:t>
    </dgm:pt>
    <dgm:pt modelId="{2695C76D-C366-4DF0-9200-483C910BAB69}" type="sibTrans" cxnId="{F690B2D8-6C8F-4317-B50A-C599DEC56ADB}">
      <dgm:prSet/>
      <dgm:spPr/>
      <dgm:t>
        <a:bodyPr/>
        <a:lstStyle/>
        <a:p>
          <a:endParaRPr lang="pt-BR"/>
        </a:p>
      </dgm:t>
    </dgm:pt>
    <dgm:pt modelId="{4787341A-C0EF-424B-AB17-DA82732C24A4}">
      <dgm:prSet phldrT="[Texto]"/>
      <dgm:spPr/>
      <dgm:t>
        <a:bodyPr/>
        <a:lstStyle/>
        <a:p>
          <a:r>
            <a:rPr lang="pt-BR" dirty="0" smtClean="0"/>
            <a:t>Autônoma</a:t>
          </a:r>
          <a:endParaRPr lang="pt-BR" dirty="0"/>
        </a:p>
      </dgm:t>
    </dgm:pt>
    <dgm:pt modelId="{FE19788F-6E3B-4AED-84FB-AD963C7CB841}" type="parTrans" cxnId="{33C4D9F0-E09C-4B95-B5AB-D5A81640AE36}">
      <dgm:prSet/>
      <dgm:spPr/>
      <dgm:t>
        <a:bodyPr/>
        <a:lstStyle/>
        <a:p>
          <a:endParaRPr lang="pt-BR"/>
        </a:p>
      </dgm:t>
    </dgm:pt>
    <dgm:pt modelId="{740607B8-93EF-4E42-B227-287748991794}" type="sibTrans" cxnId="{33C4D9F0-E09C-4B95-B5AB-D5A81640AE36}">
      <dgm:prSet/>
      <dgm:spPr/>
      <dgm:t>
        <a:bodyPr/>
        <a:lstStyle/>
        <a:p>
          <a:endParaRPr lang="pt-BR"/>
        </a:p>
      </dgm:t>
    </dgm:pt>
    <dgm:pt modelId="{8893B681-6EA8-4CEC-B96F-F49D812B9954}" type="pres">
      <dgm:prSet presAssocID="{0213343B-A41C-4556-8392-9F60A7066E86}" presName="arrowDiagram" presStyleCnt="0">
        <dgm:presLayoutVars>
          <dgm:chMax val="5"/>
          <dgm:dir/>
          <dgm:resizeHandles val="exact"/>
        </dgm:presLayoutVars>
      </dgm:prSet>
      <dgm:spPr/>
    </dgm:pt>
    <dgm:pt modelId="{4CBD5FBE-6C2E-42B1-9004-EB85BCB26C0A}" type="pres">
      <dgm:prSet presAssocID="{0213343B-A41C-4556-8392-9F60A7066E86}" presName="arrow" presStyleLbl="bgShp" presStyleIdx="0" presStyleCnt="1"/>
      <dgm:spPr/>
    </dgm:pt>
    <dgm:pt modelId="{81BFF653-2BA0-4F16-92BD-6E9A3B5E9D48}" type="pres">
      <dgm:prSet presAssocID="{0213343B-A41C-4556-8392-9F60A7066E86}" presName="arrowDiagram3" presStyleCnt="0"/>
      <dgm:spPr/>
    </dgm:pt>
    <dgm:pt modelId="{63803E3D-3097-44A6-A7C0-2C7548654361}" type="pres">
      <dgm:prSet presAssocID="{48A40032-DFAC-4A1F-9950-27859AF35A87}" presName="bullet3a" presStyleLbl="node1" presStyleIdx="0" presStyleCnt="3"/>
      <dgm:spPr/>
    </dgm:pt>
    <dgm:pt modelId="{D709AA1F-91E9-4F73-A90A-3E56EF69EA3E}" type="pres">
      <dgm:prSet presAssocID="{48A40032-DFAC-4A1F-9950-27859AF35A8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CC5E28-6E93-4D8B-99E3-4F311B364814}" type="pres">
      <dgm:prSet presAssocID="{424BE190-A8DD-4500-A57D-56190C6A7850}" presName="bullet3b" presStyleLbl="node1" presStyleIdx="1" presStyleCnt="3"/>
      <dgm:spPr/>
    </dgm:pt>
    <dgm:pt modelId="{4E47259F-7BD7-49C2-8C42-D00F5662BDA0}" type="pres">
      <dgm:prSet presAssocID="{424BE190-A8DD-4500-A57D-56190C6A785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1493A3-35EB-4573-B6A1-6982FB986F54}" type="pres">
      <dgm:prSet presAssocID="{4787341A-C0EF-424B-AB17-DA82732C24A4}" presName="bullet3c" presStyleLbl="node1" presStyleIdx="2" presStyleCnt="3"/>
      <dgm:spPr/>
    </dgm:pt>
    <dgm:pt modelId="{52D177F8-D2A5-45CF-9B8D-4F711AC1439E}" type="pres">
      <dgm:prSet presAssocID="{4787341A-C0EF-424B-AB17-DA82732C24A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E190A4-7977-43C2-B168-9763FC9E5F5F}" type="presOf" srcId="{48A40032-DFAC-4A1F-9950-27859AF35A87}" destId="{D709AA1F-91E9-4F73-A90A-3E56EF69EA3E}" srcOrd="0" destOrd="0" presId="urn:microsoft.com/office/officeart/2005/8/layout/arrow2"/>
    <dgm:cxn modelId="{33C4D9F0-E09C-4B95-B5AB-D5A81640AE36}" srcId="{0213343B-A41C-4556-8392-9F60A7066E86}" destId="{4787341A-C0EF-424B-AB17-DA82732C24A4}" srcOrd="2" destOrd="0" parTransId="{FE19788F-6E3B-4AED-84FB-AD963C7CB841}" sibTransId="{740607B8-93EF-4E42-B227-287748991794}"/>
    <dgm:cxn modelId="{BC917A78-DA37-41FB-8F23-ADEA5159ABEB}" srcId="{0213343B-A41C-4556-8392-9F60A7066E86}" destId="{48A40032-DFAC-4A1F-9950-27859AF35A87}" srcOrd="0" destOrd="0" parTransId="{46337D46-E183-499A-ABB5-78A2C76AB049}" sibTransId="{C4259B03-76D7-417D-9546-703AB7629C8A}"/>
    <dgm:cxn modelId="{F1F06C6E-F3E5-4181-A39C-2DF30D96D4DB}" type="presOf" srcId="{4787341A-C0EF-424B-AB17-DA82732C24A4}" destId="{52D177F8-D2A5-45CF-9B8D-4F711AC1439E}" srcOrd="0" destOrd="0" presId="urn:microsoft.com/office/officeart/2005/8/layout/arrow2"/>
    <dgm:cxn modelId="{E418DD6F-6799-461F-90BA-8F06CEB55B48}" type="presOf" srcId="{424BE190-A8DD-4500-A57D-56190C6A7850}" destId="{4E47259F-7BD7-49C2-8C42-D00F5662BDA0}" srcOrd="0" destOrd="0" presId="urn:microsoft.com/office/officeart/2005/8/layout/arrow2"/>
    <dgm:cxn modelId="{F690B2D8-6C8F-4317-B50A-C599DEC56ADB}" srcId="{0213343B-A41C-4556-8392-9F60A7066E86}" destId="{424BE190-A8DD-4500-A57D-56190C6A7850}" srcOrd="1" destOrd="0" parTransId="{EF58E4E5-E2F9-46FC-A70F-279D2CB31E5C}" sibTransId="{2695C76D-C366-4DF0-9200-483C910BAB69}"/>
    <dgm:cxn modelId="{03A790D3-882F-4A6C-9000-E715C7E2E594}" type="presOf" srcId="{0213343B-A41C-4556-8392-9F60A7066E86}" destId="{8893B681-6EA8-4CEC-B96F-F49D812B9954}" srcOrd="0" destOrd="0" presId="urn:microsoft.com/office/officeart/2005/8/layout/arrow2"/>
    <dgm:cxn modelId="{F6B2EFC4-71D8-4F28-92B3-D87649E94297}" type="presParOf" srcId="{8893B681-6EA8-4CEC-B96F-F49D812B9954}" destId="{4CBD5FBE-6C2E-42B1-9004-EB85BCB26C0A}" srcOrd="0" destOrd="0" presId="urn:microsoft.com/office/officeart/2005/8/layout/arrow2"/>
    <dgm:cxn modelId="{7443A221-15ED-4587-A9C6-E8F860DFAD5F}" type="presParOf" srcId="{8893B681-6EA8-4CEC-B96F-F49D812B9954}" destId="{81BFF653-2BA0-4F16-92BD-6E9A3B5E9D48}" srcOrd="1" destOrd="0" presId="urn:microsoft.com/office/officeart/2005/8/layout/arrow2"/>
    <dgm:cxn modelId="{77A9E656-52B0-48AF-8139-BCD892D0C699}" type="presParOf" srcId="{81BFF653-2BA0-4F16-92BD-6E9A3B5E9D48}" destId="{63803E3D-3097-44A6-A7C0-2C7548654361}" srcOrd="0" destOrd="0" presId="urn:microsoft.com/office/officeart/2005/8/layout/arrow2"/>
    <dgm:cxn modelId="{8C025D17-8DBF-4333-8A0D-3D0B779E11CE}" type="presParOf" srcId="{81BFF653-2BA0-4F16-92BD-6E9A3B5E9D48}" destId="{D709AA1F-91E9-4F73-A90A-3E56EF69EA3E}" srcOrd="1" destOrd="0" presId="urn:microsoft.com/office/officeart/2005/8/layout/arrow2"/>
    <dgm:cxn modelId="{8923561B-FE1E-4B9F-9439-237900A38809}" type="presParOf" srcId="{81BFF653-2BA0-4F16-92BD-6E9A3B5E9D48}" destId="{BBCC5E28-6E93-4D8B-99E3-4F311B364814}" srcOrd="2" destOrd="0" presId="urn:microsoft.com/office/officeart/2005/8/layout/arrow2"/>
    <dgm:cxn modelId="{BB653CB8-F2C8-474F-B9C1-1423FC5BDAF7}" type="presParOf" srcId="{81BFF653-2BA0-4F16-92BD-6E9A3B5E9D48}" destId="{4E47259F-7BD7-49C2-8C42-D00F5662BDA0}" srcOrd="3" destOrd="0" presId="urn:microsoft.com/office/officeart/2005/8/layout/arrow2"/>
    <dgm:cxn modelId="{201A5FD2-669D-480D-BFCB-E96A6604D578}" type="presParOf" srcId="{81BFF653-2BA0-4F16-92BD-6E9A3B5E9D48}" destId="{B61493A3-35EB-4573-B6A1-6982FB986F54}" srcOrd="4" destOrd="0" presId="urn:microsoft.com/office/officeart/2005/8/layout/arrow2"/>
    <dgm:cxn modelId="{0096FC5C-14BD-4467-8BBC-53D8B497ED2A}" type="presParOf" srcId="{81BFF653-2BA0-4F16-92BD-6E9A3B5E9D48}" destId="{52D177F8-D2A5-45CF-9B8D-4F711AC1439E}" srcOrd="5" destOrd="0" presId="urn:microsoft.com/office/officeart/2005/8/layout/arrow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73D60A-2153-4E57-B63E-D9878AB9BB9F}" type="doc">
      <dgm:prSet loTypeId="urn:microsoft.com/office/officeart/2005/8/layout/cycle2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5069A3A-3FED-42BD-979A-BA73B66D9346}">
      <dgm:prSet phldrT="[Texto]"/>
      <dgm:spPr/>
      <dgm:t>
        <a:bodyPr/>
        <a:lstStyle/>
        <a:p>
          <a:r>
            <a:rPr lang="pt-BR" b="1" dirty="0" smtClean="0"/>
            <a:t>Físico</a:t>
          </a:r>
          <a:endParaRPr lang="pt-BR" b="1" dirty="0"/>
        </a:p>
      </dgm:t>
    </dgm:pt>
    <dgm:pt modelId="{B59ACA38-A5F8-47CE-BD63-65431751B1E6}" type="parTrans" cxnId="{8C7E16AF-3F5E-427B-88E0-4DBBA8427F54}">
      <dgm:prSet/>
      <dgm:spPr/>
      <dgm:t>
        <a:bodyPr/>
        <a:lstStyle/>
        <a:p>
          <a:endParaRPr lang="pt-BR"/>
        </a:p>
      </dgm:t>
    </dgm:pt>
    <dgm:pt modelId="{5BA7EE6B-1413-489A-A111-166C0D8609FD}" type="sibTrans" cxnId="{8C7E16AF-3F5E-427B-88E0-4DBBA8427F54}">
      <dgm:prSet/>
      <dgm:spPr/>
      <dgm:t>
        <a:bodyPr/>
        <a:lstStyle/>
        <a:p>
          <a:endParaRPr lang="pt-BR"/>
        </a:p>
      </dgm:t>
    </dgm:pt>
    <dgm:pt modelId="{5C583893-B560-4A35-8FC1-10C800BA81B7}">
      <dgm:prSet phldrT="[Texto]"/>
      <dgm:spPr/>
      <dgm:t>
        <a:bodyPr/>
        <a:lstStyle/>
        <a:p>
          <a:r>
            <a:rPr lang="pt-BR" b="1" dirty="0" smtClean="0"/>
            <a:t>Fisiológico</a:t>
          </a:r>
          <a:endParaRPr lang="pt-BR" b="1" dirty="0"/>
        </a:p>
      </dgm:t>
    </dgm:pt>
    <dgm:pt modelId="{82507260-BC1C-424D-915B-C8E3170FBDDF}" type="parTrans" cxnId="{603A2954-B293-40A2-B6FC-9419E63D7CDD}">
      <dgm:prSet/>
      <dgm:spPr/>
      <dgm:t>
        <a:bodyPr/>
        <a:lstStyle/>
        <a:p>
          <a:endParaRPr lang="pt-BR"/>
        </a:p>
      </dgm:t>
    </dgm:pt>
    <dgm:pt modelId="{01BE36E5-AE68-46CF-951B-726A8CB7296D}" type="sibTrans" cxnId="{603A2954-B293-40A2-B6FC-9419E63D7CDD}">
      <dgm:prSet/>
      <dgm:spPr/>
      <dgm:t>
        <a:bodyPr/>
        <a:lstStyle/>
        <a:p>
          <a:endParaRPr lang="pt-BR"/>
        </a:p>
      </dgm:t>
    </dgm:pt>
    <dgm:pt modelId="{37930143-185A-40CE-8374-539E2CB9A60E}">
      <dgm:prSet phldrT="[Texto]"/>
      <dgm:spPr/>
      <dgm:t>
        <a:bodyPr/>
        <a:lstStyle/>
        <a:p>
          <a:r>
            <a:rPr lang="pt-BR" b="1" dirty="0" smtClean="0"/>
            <a:t>Psicológico</a:t>
          </a:r>
          <a:endParaRPr lang="pt-BR" b="1" dirty="0"/>
        </a:p>
      </dgm:t>
    </dgm:pt>
    <dgm:pt modelId="{1921FF69-4478-4931-873D-86C4E8BBE3E6}" type="parTrans" cxnId="{483BFCD4-8EAE-48FB-8E68-1096164A7C49}">
      <dgm:prSet/>
      <dgm:spPr/>
      <dgm:t>
        <a:bodyPr/>
        <a:lstStyle/>
        <a:p>
          <a:endParaRPr lang="pt-BR"/>
        </a:p>
      </dgm:t>
    </dgm:pt>
    <dgm:pt modelId="{E5B2032E-F973-4B83-9F1E-50ED27580C71}" type="sibTrans" cxnId="{483BFCD4-8EAE-48FB-8E68-1096164A7C49}">
      <dgm:prSet/>
      <dgm:spPr/>
      <dgm:t>
        <a:bodyPr/>
        <a:lstStyle/>
        <a:p>
          <a:endParaRPr lang="pt-BR"/>
        </a:p>
      </dgm:t>
    </dgm:pt>
    <dgm:pt modelId="{531EC693-7C5F-46CB-BC2C-4F56E7D1711A}">
      <dgm:prSet phldrT="[Texto]"/>
      <dgm:spPr/>
      <dgm:t>
        <a:bodyPr/>
        <a:lstStyle/>
        <a:p>
          <a:r>
            <a:rPr lang="pt-BR" b="1" dirty="0" smtClean="0"/>
            <a:t>Técnicos</a:t>
          </a:r>
        </a:p>
      </dgm:t>
    </dgm:pt>
    <dgm:pt modelId="{96D2DCF8-A1F7-4268-A0B1-C13D14DC8899}" type="parTrans" cxnId="{2D5226DA-1533-460C-85B3-E75AF8471AC4}">
      <dgm:prSet/>
      <dgm:spPr/>
      <dgm:t>
        <a:bodyPr/>
        <a:lstStyle/>
        <a:p>
          <a:endParaRPr lang="pt-BR"/>
        </a:p>
      </dgm:t>
    </dgm:pt>
    <dgm:pt modelId="{99BC77BC-B588-4F3E-BEF8-1C634ED6390D}" type="sibTrans" cxnId="{2D5226DA-1533-460C-85B3-E75AF8471AC4}">
      <dgm:prSet/>
      <dgm:spPr/>
      <dgm:t>
        <a:bodyPr/>
        <a:lstStyle/>
        <a:p>
          <a:endParaRPr lang="pt-BR"/>
        </a:p>
      </dgm:t>
    </dgm:pt>
    <dgm:pt modelId="{2322E6CF-0C3E-4397-AE79-D6CA08001613}">
      <dgm:prSet phldrT="[Texto]"/>
      <dgm:spPr/>
      <dgm:t>
        <a:bodyPr/>
        <a:lstStyle/>
        <a:p>
          <a:r>
            <a:rPr lang="pt-BR" b="1" dirty="0" smtClean="0"/>
            <a:t>Social</a:t>
          </a:r>
          <a:endParaRPr lang="pt-BR" b="1" dirty="0"/>
        </a:p>
      </dgm:t>
    </dgm:pt>
    <dgm:pt modelId="{4EABF49D-8922-4EE2-BC46-E62258AEDB5B}" type="parTrans" cxnId="{2C23CF49-13C5-47E6-A17E-3830AD75C88D}">
      <dgm:prSet/>
      <dgm:spPr/>
      <dgm:t>
        <a:bodyPr/>
        <a:lstStyle/>
        <a:p>
          <a:endParaRPr lang="pt-BR"/>
        </a:p>
      </dgm:t>
    </dgm:pt>
    <dgm:pt modelId="{665A2CD2-8286-4331-9A80-CBABE0E68522}" type="sibTrans" cxnId="{2C23CF49-13C5-47E6-A17E-3830AD75C88D}">
      <dgm:prSet/>
      <dgm:spPr/>
      <dgm:t>
        <a:bodyPr/>
        <a:lstStyle/>
        <a:p>
          <a:endParaRPr lang="pt-BR"/>
        </a:p>
      </dgm:t>
    </dgm:pt>
    <dgm:pt modelId="{E9023972-1887-4B88-B8DB-72C5767898F7}" type="pres">
      <dgm:prSet presAssocID="{7373D60A-2153-4E57-B63E-D9878AB9BB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CAB9896-3250-41CA-8DBF-70CB45E3E752}" type="pres">
      <dgm:prSet presAssocID="{35069A3A-3FED-42BD-979A-BA73B66D93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AB5BCD-ED24-47D0-95C5-007DB307363F}" type="pres">
      <dgm:prSet presAssocID="{5BA7EE6B-1413-489A-A111-166C0D8609FD}" presName="sibTrans" presStyleLbl="sibTrans2D1" presStyleIdx="0" presStyleCnt="5"/>
      <dgm:spPr/>
      <dgm:t>
        <a:bodyPr/>
        <a:lstStyle/>
        <a:p>
          <a:endParaRPr lang="pt-BR"/>
        </a:p>
      </dgm:t>
    </dgm:pt>
    <dgm:pt modelId="{35227DD0-4E91-46F7-9B71-64600A80D564}" type="pres">
      <dgm:prSet presAssocID="{5BA7EE6B-1413-489A-A111-166C0D8609FD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0126947E-2638-4C81-9D34-35CA99ED7CFA}" type="pres">
      <dgm:prSet presAssocID="{5C583893-B560-4A35-8FC1-10C800BA81B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52303F-0064-45D2-9A44-E11B5A035938}" type="pres">
      <dgm:prSet presAssocID="{01BE36E5-AE68-46CF-951B-726A8CB7296D}" presName="sibTrans" presStyleLbl="sibTrans2D1" presStyleIdx="1" presStyleCnt="5"/>
      <dgm:spPr/>
      <dgm:t>
        <a:bodyPr/>
        <a:lstStyle/>
        <a:p>
          <a:endParaRPr lang="pt-BR"/>
        </a:p>
      </dgm:t>
    </dgm:pt>
    <dgm:pt modelId="{26019EE6-F318-4A70-B2F8-0AB2E58A470D}" type="pres">
      <dgm:prSet presAssocID="{01BE36E5-AE68-46CF-951B-726A8CB7296D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5B3058B0-E49A-49D6-9757-350296C0B0EA}" type="pres">
      <dgm:prSet presAssocID="{37930143-185A-40CE-8374-539E2CB9A6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686090-DEE2-412A-B162-794FA3D3BFCE}" type="pres">
      <dgm:prSet presAssocID="{E5B2032E-F973-4B83-9F1E-50ED27580C71}" presName="sibTrans" presStyleLbl="sibTrans2D1" presStyleIdx="2" presStyleCnt="5"/>
      <dgm:spPr/>
      <dgm:t>
        <a:bodyPr/>
        <a:lstStyle/>
        <a:p>
          <a:endParaRPr lang="pt-BR"/>
        </a:p>
      </dgm:t>
    </dgm:pt>
    <dgm:pt modelId="{08AEA364-F24E-4A46-BC49-BFE33D948A8B}" type="pres">
      <dgm:prSet presAssocID="{E5B2032E-F973-4B83-9F1E-50ED27580C71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BE76CE25-AA29-4A07-8ACE-0CCA5C3FF014}" type="pres">
      <dgm:prSet presAssocID="{531EC693-7C5F-46CB-BC2C-4F56E7D1711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62382C-FBC8-4743-BFCD-8187CD0CF855}" type="pres">
      <dgm:prSet presAssocID="{99BC77BC-B588-4F3E-BEF8-1C634ED6390D}" presName="sibTrans" presStyleLbl="sibTrans2D1" presStyleIdx="3" presStyleCnt="5"/>
      <dgm:spPr/>
      <dgm:t>
        <a:bodyPr/>
        <a:lstStyle/>
        <a:p>
          <a:endParaRPr lang="pt-BR"/>
        </a:p>
      </dgm:t>
    </dgm:pt>
    <dgm:pt modelId="{D5A84BC6-B105-4A47-BAC0-889971D042DB}" type="pres">
      <dgm:prSet presAssocID="{99BC77BC-B588-4F3E-BEF8-1C634ED6390D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FE9D8B0D-65DC-4A9F-9204-1B7D5A0A0937}" type="pres">
      <dgm:prSet presAssocID="{2322E6CF-0C3E-4397-AE79-D6CA0800161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BAFF0A-DF4D-4FC4-8309-64E86582EDCC}" type="pres">
      <dgm:prSet presAssocID="{665A2CD2-8286-4331-9A80-CBABE0E68522}" presName="sibTrans" presStyleLbl="sibTrans2D1" presStyleIdx="4" presStyleCnt="5"/>
      <dgm:spPr/>
      <dgm:t>
        <a:bodyPr/>
        <a:lstStyle/>
        <a:p>
          <a:endParaRPr lang="pt-BR"/>
        </a:p>
      </dgm:t>
    </dgm:pt>
    <dgm:pt modelId="{03220CDA-8C14-4A83-BCB8-DF67AD95D24A}" type="pres">
      <dgm:prSet presAssocID="{665A2CD2-8286-4331-9A80-CBABE0E68522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64623902-FBA3-48D8-B3E3-1F7CFE59A229}" type="presOf" srcId="{665A2CD2-8286-4331-9A80-CBABE0E68522}" destId="{E1BAFF0A-DF4D-4FC4-8309-64E86582EDCC}" srcOrd="0" destOrd="0" presId="urn:microsoft.com/office/officeart/2005/8/layout/cycle2"/>
    <dgm:cxn modelId="{623B1D73-9F38-4F90-926B-7BE4E29EAC91}" type="presOf" srcId="{E5B2032E-F973-4B83-9F1E-50ED27580C71}" destId="{08AEA364-F24E-4A46-BC49-BFE33D948A8B}" srcOrd="1" destOrd="0" presId="urn:microsoft.com/office/officeart/2005/8/layout/cycle2"/>
    <dgm:cxn modelId="{2D5226DA-1533-460C-85B3-E75AF8471AC4}" srcId="{7373D60A-2153-4E57-B63E-D9878AB9BB9F}" destId="{531EC693-7C5F-46CB-BC2C-4F56E7D1711A}" srcOrd="3" destOrd="0" parTransId="{96D2DCF8-A1F7-4268-A0B1-C13D14DC8899}" sibTransId="{99BC77BC-B588-4F3E-BEF8-1C634ED6390D}"/>
    <dgm:cxn modelId="{E4A28E63-A6FE-4458-92ED-CE0CCEEF197D}" type="presOf" srcId="{5BA7EE6B-1413-489A-A111-166C0D8609FD}" destId="{35227DD0-4E91-46F7-9B71-64600A80D564}" srcOrd="1" destOrd="0" presId="urn:microsoft.com/office/officeart/2005/8/layout/cycle2"/>
    <dgm:cxn modelId="{0300C270-AEE0-456B-871A-E4826952E8F9}" type="presOf" srcId="{99BC77BC-B588-4F3E-BEF8-1C634ED6390D}" destId="{6462382C-FBC8-4743-BFCD-8187CD0CF855}" srcOrd="0" destOrd="0" presId="urn:microsoft.com/office/officeart/2005/8/layout/cycle2"/>
    <dgm:cxn modelId="{3AD694E9-A402-4C3F-853E-4D408B6A4D67}" type="presOf" srcId="{2322E6CF-0C3E-4397-AE79-D6CA08001613}" destId="{FE9D8B0D-65DC-4A9F-9204-1B7D5A0A0937}" srcOrd="0" destOrd="0" presId="urn:microsoft.com/office/officeart/2005/8/layout/cycle2"/>
    <dgm:cxn modelId="{5375A419-1D8B-4765-AC1E-F4A00D6C9B1D}" type="presOf" srcId="{37930143-185A-40CE-8374-539E2CB9A60E}" destId="{5B3058B0-E49A-49D6-9757-350296C0B0EA}" srcOrd="0" destOrd="0" presId="urn:microsoft.com/office/officeart/2005/8/layout/cycle2"/>
    <dgm:cxn modelId="{C38B6262-40F3-4076-8128-827F5C96BD34}" type="presOf" srcId="{5C583893-B560-4A35-8FC1-10C800BA81B7}" destId="{0126947E-2638-4C81-9D34-35CA99ED7CFA}" srcOrd="0" destOrd="0" presId="urn:microsoft.com/office/officeart/2005/8/layout/cycle2"/>
    <dgm:cxn modelId="{06F7BAB0-F0D0-4612-9417-9C6E3EDB3D4C}" type="presOf" srcId="{01BE36E5-AE68-46CF-951B-726A8CB7296D}" destId="{DF52303F-0064-45D2-9A44-E11B5A035938}" srcOrd="0" destOrd="0" presId="urn:microsoft.com/office/officeart/2005/8/layout/cycle2"/>
    <dgm:cxn modelId="{6D75E70A-7659-44B0-A8A2-2EBAC1A2FE00}" type="presOf" srcId="{E5B2032E-F973-4B83-9F1E-50ED27580C71}" destId="{47686090-DEE2-412A-B162-794FA3D3BFCE}" srcOrd="0" destOrd="0" presId="urn:microsoft.com/office/officeart/2005/8/layout/cycle2"/>
    <dgm:cxn modelId="{3A4F1C8C-6980-4C85-9ED6-745C47E64A79}" type="presOf" srcId="{665A2CD2-8286-4331-9A80-CBABE0E68522}" destId="{03220CDA-8C14-4A83-BCB8-DF67AD95D24A}" srcOrd="1" destOrd="0" presId="urn:microsoft.com/office/officeart/2005/8/layout/cycle2"/>
    <dgm:cxn modelId="{8C7E16AF-3F5E-427B-88E0-4DBBA8427F54}" srcId="{7373D60A-2153-4E57-B63E-D9878AB9BB9F}" destId="{35069A3A-3FED-42BD-979A-BA73B66D9346}" srcOrd="0" destOrd="0" parTransId="{B59ACA38-A5F8-47CE-BD63-65431751B1E6}" sibTransId="{5BA7EE6B-1413-489A-A111-166C0D8609FD}"/>
    <dgm:cxn modelId="{483BFCD4-8EAE-48FB-8E68-1096164A7C49}" srcId="{7373D60A-2153-4E57-B63E-D9878AB9BB9F}" destId="{37930143-185A-40CE-8374-539E2CB9A60E}" srcOrd="2" destOrd="0" parTransId="{1921FF69-4478-4931-873D-86C4E8BBE3E6}" sibTransId="{E5B2032E-F973-4B83-9F1E-50ED27580C71}"/>
    <dgm:cxn modelId="{13BAB58C-C1B4-41BA-9E51-E9FDD3ECC90A}" type="presOf" srcId="{531EC693-7C5F-46CB-BC2C-4F56E7D1711A}" destId="{BE76CE25-AA29-4A07-8ACE-0CCA5C3FF014}" srcOrd="0" destOrd="0" presId="urn:microsoft.com/office/officeart/2005/8/layout/cycle2"/>
    <dgm:cxn modelId="{34DECC82-2135-4D5B-981E-575D769D4356}" type="presOf" srcId="{5BA7EE6B-1413-489A-A111-166C0D8609FD}" destId="{A4AB5BCD-ED24-47D0-95C5-007DB307363F}" srcOrd="0" destOrd="0" presId="urn:microsoft.com/office/officeart/2005/8/layout/cycle2"/>
    <dgm:cxn modelId="{15CC8470-FDB8-49C7-A16B-4E15B51151DC}" type="presOf" srcId="{01BE36E5-AE68-46CF-951B-726A8CB7296D}" destId="{26019EE6-F318-4A70-B2F8-0AB2E58A470D}" srcOrd="1" destOrd="0" presId="urn:microsoft.com/office/officeart/2005/8/layout/cycle2"/>
    <dgm:cxn modelId="{8E69450E-2D12-4CD1-A976-CA0424C240E4}" type="presOf" srcId="{99BC77BC-B588-4F3E-BEF8-1C634ED6390D}" destId="{D5A84BC6-B105-4A47-BAC0-889971D042DB}" srcOrd="1" destOrd="0" presId="urn:microsoft.com/office/officeart/2005/8/layout/cycle2"/>
    <dgm:cxn modelId="{4A93CD87-4535-440D-9ED2-3C039D975879}" type="presOf" srcId="{7373D60A-2153-4E57-B63E-D9878AB9BB9F}" destId="{E9023972-1887-4B88-B8DB-72C5767898F7}" srcOrd="0" destOrd="0" presId="urn:microsoft.com/office/officeart/2005/8/layout/cycle2"/>
    <dgm:cxn modelId="{DD3F1F33-8C84-4FBD-9231-EF78AB76012E}" type="presOf" srcId="{35069A3A-3FED-42BD-979A-BA73B66D9346}" destId="{7CAB9896-3250-41CA-8DBF-70CB45E3E752}" srcOrd="0" destOrd="0" presId="urn:microsoft.com/office/officeart/2005/8/layout/cycle2"/>
    <dgm:cxn modelId="{2C23CF49-13C5-47E6-A17E-3830AD75C88D}" srcId="{7373D60A-2153-4E57-B63E-D9878AB9BB9F}" destId="{2322E6CF-0C3E-4397-AE79-D6CA08001613}" srcOrd="4" destOrd="0" parTransId="{4EABF49D-8922-4EE2-BC46-E62258AEDB5B}" sibTransId="{665A2CD2-8286-4331-9A80-CBABE0E68522}"/>
    <dgm:cxn modelId="{603A2954-B293-40A2-B6FC-9419E63D7CDD}" srcId="{7373D60A-2153-4E57-B63E-D9878AB9BB9F}" destId="{5C583893-B560-4A35-8FC1-10C800BA81B7}" srcOrd="1" destOrd="0" parTransId="{82507260-BC1C-424D-915B-C8E3170FBDDF}" sibTransId="{01BE36E5-AE68-46CF-951B-726A8CB7296D}"/>
    <dgm:cxn modelId="{553F486B-A321-4229-B336-CA9896ADFA7F}" type="presParOf" srcId="{E9023972-1887-4B88-B8DB-72C5767898F7}" destId="{7CAB9896-3250-41CA-8DBF-70CB45E3E752}" srcOrd="0" destOrd="0" presId="urn:microsoft.com/office/officeart/2005/8/layout/cycle2"/>
    <dgm:cxn modelId="{D9EFDAF5-C923-43CD-BD2F-F33BA5BD2B6C}" type="presParOf" srcId="{E9023972-1887-4B88-B8DB-72C5767898F7}" destId="{A4AB5BCD-ED24-47D0-95C5-007DB307363F}" srcOrd="1" destOrd="0" presId="urn:microsoft.com/office/officeart/2005/8/layout/cycle2"/>
    <dgm:cxn modelId="{F0DBD1CA-2986-42EF-95E6-1B2309FC9A76}" type="presParOf" srcId="{A4AB5BCD-ED24-47D0-95C5-007DB307363F}" destId="{35227DD0-4E91-46F7-9B71-64600A80D564}" srcOrd="0" destOrd="0" presId="urn:microsoft.com/office/officeart/2005/8/layout/cycle2"/>
    <dgm:cxn modelId="{792E4803-2789-491D-8AE1-7F8C273BCA3C}" type="presParOf" srcId="{E9023972-1887-4B88-B8DB-72C5767898F7}" destId="{0126947E-2638-4C81-9D34-35CA99ED7CFA}" srcOrd="2" destOrd="0" presId="urn:microsoft.com/office/officeart/2005/8/layout/cycle2"/>
    <dgm:cxn modelId="{F5A9E663-9283-4502-A916-86BE73746ABC}" type="presParOf" srcId="{E9023972-1887-4B88-B8DB-72C5767898F7}" destId="{DF52303F-0064-45D2-9A44-E11B5A035938}" srcOrd="3" destOrd="0" presId="urn:microsoft.com/office/officeart/2005/8/layout/cycle2"/>
    <dgm:cxn modelId="{A63947C0-A0E5-4E1D-95B2-F57F26E49623}" type="presParOf" srcId="{DF52303F-0064-45D2-9A44-E11B5A035938}" destId="{26019EE6-F318-4A70-B2F8-0AB2E58A470D}" srcOrd="0" destOrd="0" presId="urn:microsoft.com/office/officeart/2005/8/layout/cycle2"/>
    <dgm:cxn modelId="{EC576946-5CFF-44E5-8A2C-136AEED5F95D}" type="presParOf" srcId="{E9023972-1887-4B88-B8DB-72C5767898F7}" destId="{5B3058B0-E49A-49D6-9757-350296C0B0EA}" srcOrd="4" destOrd="0" presId="urn:microsoft.com/office/officeart/2005/8/layout/cycle2"/>
    <dgm:cxn modelId="{0008154E-4271-4BAE-AA2E-E1EA099696AC}" type="presParOf" srcId="{E9023972-1887-4B88-B8DB-72C5767898F7}" destId="{47686090-DEE2-412A-B162-794FA3D3BFCE}" srcOrd="5" destOrd="0" presId="urn:microsoft.com/office/officeart/2005/8/layout/cycle2"/>
    <dgm:cxn modelId="{54E4FC81-42DD-4673-8B9C-4A6D63EE1132}" type="presParOf" srcId="{47686090-DEE2-412A-B162-794FA3D3BFCE}" destId="{08AEA364-F24E-4A46-BC49-BFE33D948A8B}" srcOrd="0" destOrd="0" presId="urn:microsoft.com/office/officeart/2005/8/layout/cycle2"/>
    <dgm:cxn modelId="{418020AE-E949-4684-A158-1C37A1E8D204}" type="presParOf" srcId="{E9023972-1887-4B88-B8DB-72C5767898F7}" destId="{BE76CE25-AA29-4A07-8ACE-0CCA5C3FF014}" srcOrd="6" destOrd="0" presId="urn:microsoft.com/office/officeart/2005/8/layout/cycle2"/>
    <dgm:cxn modelId="{9CC2AD3A-7F24-4970-B38E-542BD50D94F0}" type="presParOf" srcId="{E9023972-1887-4B88-B8DB-72C5767898F7}" destId="{6462382C-FBC8-4743-BFCD-8187CD0CF855}" srcOrd="7" destOrd="0" presId="urn:microsoft.com/office/officeart/2005/8/layout/cycle2"/>
    <dgm:cxn modelId="{F2A7F36D-8E71-408E-B3FF-2ECC148276DF}" type="presParOf" srcId="{6462382C-FBC8-4743-BFCD-8187CD0CF855}" destId="{D5A84BC6-B105-4A47-BAC0-889971D042DB}" srcOrd="0" destOrd="0" presId="urn:microsoft.com/office/officeart/2005/8/layout/cycle2"/>
    <dgm:cxn modelId="{0A70D248-84AA-4B3F-A5D1-BC5045AE5BD4}" type="presParOf" srcId="{E9023972-1887-4B88-B8DB-72C5767898F7}" destId="{FE9D8B0D-65DC-4A9F-9204-1B7D5A0A0937}" srcOrd="8" destOrd="0" presId="urn:microsoft.com/office/officeart/2005/8/layout/cycle2"/>
    <dgm:cxn modelId="{95CF85CE-BDCB-4553-A1AD-64D2A5ED377E}" type="presParOf" srcId="{E9023972-1887-4B88-B8DB-72C5767898F7}" destId="{E1BAFF0A-DF4D-4FC4-8309-64E86582EDCC}" srcOrd="9" destOrd="0" presId="urn:microsoft.com/office/officeart/2005/8/layout/cycle2"/>
    <dgm:cxn modelId="{3EB06DC1-7990-4297-9A7A-4EA33E56C70D}" type="presParOf" srcId="{E1BAFF0A-DF4D-4FC4-8309-64E86582EDCC}" destId="{03220CDA-8C14-4A83-BCB8-DF67AD95D24A}" srcOrd="0" destOrd="0" presId="urn:microsoft.com/office/officeart/2005/8/layout/cycle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C08450-BC64-4D65-A489-F0418F972E63}" type="doc">
      <dgm:prSet loTypeId="urn:microsoft.com/office/officeart/2005/8/layout/cycle7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887ECA9-940B-46AE-990B-C478C2E78375}">
      <dgm:prSet phldrT="[Texto]"/>
      <dgm:spPr/>
      <dgm:t>
        <a:bodyPr/>
        <a:lstStyle/>
        <a:p>
          <a:r>
            <a:rPr lang="pt-BR" dirty="0" smtClean="0"/>
            <a:t>Histórico do aluno</a:t>
          </a:r>
          <a:endParaRPr lang="pt-BR" dirty="0"/>
        </a:p>
      </dgm:t>
    </dgm:pt>
    <dgm:pt modelId="{C5CA16CE-DC4B-417A-A045-9055036A99EA}" type="parTrans" cxnId="{59D75B3D-C075-4F71-9676-AD942108C388}">
      <dgm:prSet/>
      <dgm:spPr/>
      <dgm:t>
        <a:bodyPr/>
        <a:lstStyle/>
        <a:p>
          <a:endParaRPr lang="pt-BR"/>
        </a:p>
      </dgm:t>
    </dgm:pt>
    <dgm:pt modelId="{57C60906-8200-4DCC-BBA8-FFB2EB46BFC5}" type="sibTrans" cxnId="{59D75B3D-C075-4F71-9676-AD942108C388}">
      <dgm:prSet/>
      <dgm:spPr/>
      <dgm:t>
        <a:bodyPr/>
        <a:lstStyle/>
        <a:p>
          <a:endParaRPr lang="pt-BR"/>
        </a:p>
      </dgm:t>
    </dgm:pt>
    <dgm:pt modelId="{E3D45189-F361-4419-B7AF-7ED5027EDF64}">
      <dgm:prSet phldrT="[Texto]"/>
      <dgm:spPr/>
      <dgm:t>
        <a:bodyPr/>
        <a:lstStyle/>
        <a:p>
          <a:r>
            <a:rPr lang="pt-BR" dirty="0" smtClean="0"/>
            <a:t>expectativas</a:t>
          </a:r>
          <a:endParaRPr lang="pt-BR" dirty="0"/>
        </a:p>
      </dgm:t>
    </dgm:pt>
    <dgm:pt modelId="{CEEBA3AD-CFF3-49BE-A3C7-D1772DFBBDEF}" type="parTrans" cxnId="{372FA930-A55F-498D-8F60-24FCEF8F5E86}">
      <dgm:prSet/>
      <dgm:spPr/>
      <dgm:t>
        <a:bodyPr/>
        <a:lstStyle/>
        <a:p>
          <a:endParaRPr lang="pt-BR"/>
        </a:p>
      </dgm:t>
    </dgm:pt>
    <dgm:pt modelId="{2C627114-4127-47FA-B04D-BF96923181FC}" type="sibTrans" cxnId="{372FA930-A55F-498D-8F60-24FCEF8F5E86}">
      <dgm:prSet/>
      <dgm:spPr/>
      <dgm:t>
        <a:bodyPr/>
        <a:lstStyle/>
        <a:p>
          <a:endParaRPr lang="pt-BR"/>
        </a:p>
      </dgm:t>
    </dgm:pt>
    <dgm:pt modelId="{7456A0C1-7446-4F09-B9F7-1843445DDEFD}">
      <dgm:prSet phldrT="[Texto]"/>
      <dgm:spPr/>
      <dgm:t>
        <a:bodyPr/>
        <a:lstStyle/>
        <a:p>
          <a:r>
            <a:rPr lang="pt-BR" dirty="0" smtClean="0"/>
            <a:t>Motivo</a:t>
          </a:r>
          <a:endParaRPr lang="pt-BR" dirty="0"/>
        </a:p>
      </dgm:t>
    </dgm:pt>
    <dgm:pt modelId="{703609DA-D5E0-4210-B5A9-B7CC650958CA}" type="parTrans" cxnId="{3B6B516E-872D-461C-A3CC-49F81C0CE7E7}">
      <dgm:prSet/>
      <dgm:spPr/>
      <dgm:t>
        <a:bodyPr/>
        <a:lstStyle/>
        <a:p>
          <a:endParaRPr lang="pt-BR"/>
        </a:p>
      </dgm:t>
    </dgm:pt>
    <dgm:pt modelId="{4A2C4149-1DE0-43E4-9F31-C8056C976637}" type="sibTrans" cxnId="{3B6B516E-872D-461C-A3CC-49F81C0CE7E7}">
      <dgm:prSet/>
      <dgm:spPr/>
      <dgm:t>
        <a:bodyPr/>
        <a:lstStyle/>
        <a:p>
          <a:endParaRPr lang="pt-BR"/>
        </a:p>
      </dgm:t>
    </dgm:pt>
    <dgm:pt modelId="{C956A6FC-59C5-4EB5-B958-ACD33DEA61AB}" type="pres">
      <dgm:prSet presAssocID="{8CC08450-BC64-4D65-A489-F0418F972E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F66270-DC97-41F4-B268-414B6F50FAF4}" type="pres">
      <dgm:prSet presAssocID="{0887ECA9-940B-46AE-990B-C478C2E783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066153-3C80-4AC8-B373-3ECFA47EC3CD}" type="pres">
      <dgm:prSet presAssocID="{57C60906-8200-4DCC-BBA8-FFB2EB46BFC5}" presName="sibTrans" presStyleLbl="sibTrans2D1" presStyleIdx="0" presStyleCnt="3"/>
      <dgm:spPr/>
      <dgm:t>
        <a:bodyPr/>
        <a:lstStyle/>
        <a:p>
          <a:endParaRPr lang="pt-BR"/>
        </a:p>
      </dgm:t>
    </dgm:pt>
    <dgm:pt modelId="{EBB80688-C2E1-483E-974C-9062D48E64F8}" type="pres">
      <dgm:prSet presAssocID="{57C60906-8200-4DCC-BBA8-FFB2EB46BFC5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FA451D56-E9C8-4E78-828A-0F7908E8C862}" type="pres">
      <dgm:prSet presAssocID="{E3D45189-F361-4419-B7AF-7ED5027EDF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4A568E-A01A-4566-BECF-933B064FD36C}" type="pres">
      <dgm:prSet presAssocID="{2C627114-4127-47FA-B04D-BF96923181FC}" presName="sibTrans" presStyleLbl="sibTrans2D1" presStyleIdx="1" presStyleCnt="3"/>
      <dgm:spPr/>
      <dgm:t>
        <a:bodyPr/>
        <a:lstStyle/>
        <a:p>
          <a:endParaRPr lang="pt-BR"/>
        </a:p>
      </dgm:t>
    </dgm:pt>
    <dgm:pt modelId="{F57C8243-FF57-4208-BF18-1E133382AE9E}" type="pres">
      <dgm:prSet presAssocID="{2C627114-4127-47FA-B04D-BF96923181FC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6BAF5F1C-9800-4D65-AF76-FD9A66838D91}" type="pres">
      <dgm:prSet presAssocID="{7456A0C1-7446-4F09-B9F7-1843445DDE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095301-8F36-4A34-A5A7-4941BC02CEDE}" type="pres">
      <dgm:prSet presAssocID="{4A2C4149-1DE0-43E4-9F31-C8056C976637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BF740F8-F40E-4373-9284-69EFD32CE261}" type="pres">
      <dgm:prSet presAssocID="{4A2C4149-1DE0-43E4-9F31-C8056C976637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1660387-C63B-487B-A980-147276400976}" type="presOf" srcId="{57C60906-8200-4DCC-BBA8-FFB2EB46BFC5}" destId="{EBB80688-C2E1-483E-974C-9062D48E64F8}" srcOrd="1" destOrd="0" presId="urn:microsoft.com/office/officeart/2005/8/layout/cycle7"/>
    <dgm:cxn modelId="{D9514314-8758-4AA3-8944-911B7F462182}" type="presOf" srcId="{E3D45189-F361-4419-B7AF-7ED5027EDF64}" destId="{FA451D56-E9C8-4E78-828A-0F7908E8C862}" srcOrd="0" destOrd="0" presId="urn:microsoft.com/office/officeart/2005/8/layout/cycle7"/>
    <dgm:cxn modelId="{28B469FD-CEF0-49E6-AAF9-DB4CDDEDCE2B}" type="presOf" srcId="{2C627114-4127-47FA-B04D-BF96923181FC}" destId="{F57C8243-FF57-4208-BF18-1E133382AE9E}" srcOrd="1" destOrd="0" presId="urn:microsoft.com/office/officeart/2005/8/layout/cycle7"/>
    <dgm:cxn modelId="{372FA930-A55F-498D-8F60-24FCEF8F5E86}" srcId="{8CC08450-BC64-4D65-A489-F0418F972E63}" destId="{E3D45189-F361-4419-B7AF-7ED5027EDF64}" srcOrd="1" destOrd="0" parTransId="{CEEBA3AD-CFF3-49BE-A3C7-D1772DFBBDEF}" sibTransId="{2C627114-4127-47FA-B04D-BF96923181FC}"/>
    <dgm:cxn modelId="{59D75B3D-C075-4F71-9676-AD942108C388}" srcId="{8CC08450-BC64-4D65-A489-F0418F972E63}" destId="{0887ECA9-940B-46AE-990B-C478C2E78375}" srcOrd="0" destOrd="0" parTransId="{C5CA16CE-DC4B-417A-A045-9055036A99EA}" sibTransId="{57C60906-8200-4DCC-BBA8-FFB2EB46BFC5}"/>
    <dgm:cxn modelId="{D31EEA61-DE5B-4CE2-B72F-C175BDC78949}" type="presOf" srcId="{0887ECA9-940B-46AE-990B-C478C2E78375}" destId="{7BF66270-DC97-41F4-B268-414B6F50FAF4}" srcOrd="0" destOrd="0" presId="urn:microsoft.com/office/officeart/2005/8/layout/cycle7"/>
    <dgm:cxn modelId="{A93C9DE3-B4FC-4C3B-BDA2-075D606C75A4}" type="presOf" srcId="{4A2C4149-1DE0-43E4-9F31-C8056C976637}" destId="{7F095301-8F36-4A34-A5A7-4941BC02CEDE}" srcOrd="0" destOrd="0" presId="urn:microsoft.com/office/officeart/2005/8/layout/cycle7"/>
    <dgm:cxn modelId="{DAD9295E-3009-47A7-A033-0FA60DAD41D8}" type="presOf" srcId="{57C60906-8200-4DCC-BBA8-FFB2EB46BFC5}" destId="{0E066153-3C80-4AC8-B373-3ECFA47EC3CD}" srcOrd="0" destOrd="0" presId="urn:microsoft.com/office/officeart/2005/8/layout/cycle7"/>
    <dgm:cxn modelId="{566B772D-82D3-4298-BB40-CFEDF15A0B1E}" type="presOf" srcId="{7456A0C1-7446-4F09-B9F7-1843445DDEFD}" destId="{6BAF5F1C-9800-4D65-AF76-FD9A66838D91}" srcOrd="0" destOrd="0" presId="urn:microsoft.com/office/officeart/2005/8/layout/cycle7"/>
    <dgm:cxn modelId="{B57C3482-CD35-4AA4-96CD-85CAA9D6053F}" type="presOf" srcId="{4A2C4149-1DE0-43E4-9F31-C8056C976637}" destId="{FBF740F8-F40E-4373-9284-69EFD32CE261}" srcOrd="1" destOrd="0" presId="urn:microsoft.com/office/officeart/2005/8/layout/cycle7"/>
    <dgm:cxn modelId="{3B6B516E-872D-461C-A3CC-49F81C0CE7E7}" srcId="{8CC08450-BC64-4D65-A489-F0418F972E63}" destId="{7456A0C1-7446-4F09-B9F7-1843445DDEFD}" srcOrd="2" destOrd="0" parTransId="{703609DA-D5E0-4210-B5A9-B7CC650958CA}" sibTransId="{4A2C4149-1DE0-43E4-9F31-C8056C976637}"/>
    <dgm:cxn modelId="{6B2D2ED6-3CD8-4BF4-AC77-39A8FF2E0E25}" type="presOf" srcId="{8CC08450-BC64-4D65-A489-F0418F972E63}" destId="{C956A6FC-59C5-4EB5-B958-ACD33DEA61AB}" srcOrd="0" destOrd="0" presId="urn:microsoft.com/office/officeart/2005/8/layout/cycle7"/>
    <dgm:cxn modelId="{8D4F6396-6331-48B3-A6F6-0A2BF0D5D0A2}" type="presOf" srcId="{2C627114-4127-47FA-B04D-BF96923181FC}" destId="{834A568E-A01A-4566-BECF-933B064FD36C}" srcOrd="0" destOrd="0" presId="urn:microsoft.com/office/officeart/2005/8/layout/cycle7"/>
    <dgm:cxn modelId="{A5C70D68-1578-4495-83CE-3A11000140C1}" type="presParOf" srcId="{C956A6FC-59C5-4EB5-B958-ACD33DEA61AB}" destId="{7BF66270-DC97-41F4-B268-414B6F50FAF4}" srcOrd="0" destOrd="0" presId="urn:microsoft.com/office/officeart/2005/8/layout/cycle7"/>
    <dgm:cxn modelId="{B75F0B81-7B67-48A2-B025-3DAE0BC00A2D}" type="presParOf" srcId="{C956A6FC-59C5-4EB5-B958-ACD33DEA61AB}" destId="{0E066153-3C80-4AC8-B373-3ECFA47EC3CD}" srcOrd="1" destOrd="0" presId="urn:microsoft.com/office/officeart/2005/8/layout/cycle7"/>
    <dgm:cxn modelId="{3DFEB04B-2D01-4D07-AB38-F032CFB530E9}" type="presParOf" srcId="{0E066153-3C80-4AC8-B373-3ECFA47EC3CD}" destId="{EBB80688-C2E1-483E-974C-9062D48E64F8}" srcOrd="0" destOrd="0" presId="urn:microsoft.com/office/officeart/2005/8/layout/cycle7"/>
    <dgm:cxn modelId="{16041CBB-77B2-40E1-86DE-2C9FE0B75A3B}" type="presParOf" srcId="{C956A6FC-59C5-4EB5-B958-ACD33DEA61AB}" destId="{FA451D56-E9C8-4E78-828A-0F7908E8C862}" srcOrd="2" destOrd="0" presId="urn:microsoft.com/office/officeart/2005/8/layout/cycle7"/>
    <dgm:cxn modelId="{8894BBEF-4B7A-48FE-9A15-DD754415AB79}" type="presParOf" srcId="{C956A6FC-59C5-4EB5-B958-ACD33DEA61AB}" destId="{834A568E-A01A-4566-BECF-933B064FD36C}" srcOrd="3" destOrd="0" presId="urn:microsoft.com/office/officeart/2005/8/layout/cycle7"/>
    <dgm:cxn modelId="{8EA8CA2C-1675-4521-8BEB-3F8BDC4E5E82}" type="presParOf" srcId="{834A568E-A01A-4566-BECF-933B064FD36C}" destId="{F57C8243-FF57-4208-BF18-1E133382AE9E}" srcOrd="0" destOrd="0" presId="urn:microsoft.com/office/officeart/2005/8/layout/cycle7"/>
    <dgm:cxn modelId="{88414277-0ED8-4672-ABA5-27C203A87ACC}" type="presParOf" srcId="{C956A6FC-59C5-4EB5-B958-ACD33DEA61AB}" destId="{6BAF5F1C-9800-4D65-AF76-FD9A66838D91}" srcOrd="4" destOrd="0" presId="urn:microsoft.com/office/officeart/2005/8/layout/cycle7"/>
    <dgm:cxn modelId="{B7C35E57-B502-4D59-99C2-8E3A8946B79E}" type="presParOf" srcId="{C956A6FC-59C5-4EB5-B958-ACD33DEA61AB}" destId="{7F095301-8F36-4A34-A5A7-4941BC02CEDE}" srcOrd="5" destOrd="0" presId="urn:microsoft.com/office/officeart/2005/8/layout/cycle7"/>
    <dgm:cxn modelId="{7C707C8D-6B62-48B9-B88D-36B792CA4164}" type="presParOf" srcId="{7F095301-8F36-4A34-A5A7-4941BC02CEDE}" destId="{FBF740F8-F40E-4373-9284-69EFD32CE261}" srcOrd="0" destOrd="0" presId="urn:microsoft.com/office/officeart/2005/8/layout/cycle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151248-3546-4636-9091-826CA01412F6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3874AD1-13F8-4FF3-8583-BB959EBFE8DC}">
      <dgm:prSet phldrT="[Texto]"/>
      <dgm:spPr/>
      <dgm:t>
        <a:bodyPr/>
        <a:lstStyle/>
        <a:p>
          <a:r>
            <a:rPr lang="pt-BR" dirty="0" smtClean="0"/>
            <a:t>Medo</a:t>
          </a:r>
          <a:endParaRPr lang="pt-BR" dirty="0"/>
        </a:p>
      </dgm:t>
    </dgm:pt>
    <dgm:pt modelId="{C226D454-4D21-44A3-ACC6-7391C0BAFF37}" type="parTrans" cxnId="{8A51444D-3E1A-4398-91AB-6603619CBDD5}">
      <dgm:prSet/>
      <dgm:spPr/>
      <dgm:t>
        <a:bodyPr/>
        <a:lstStyle/>
        <a:p>
          <a:endParaRPr lang="pt-BR"/>
        </a:p>
      </dgm:t>
    </dgm:pt>
    <dgm:pt modelId="{3BEC8BC7-DDCB-4897-9314-1EC076F8EE33}" type="sibTrans" cxnId="{8A51444D-3E1A-4398-91AB-6603619CBDD5}">
      <dgm:prSet/>
      <dgm:spPr/>
      <dgm:t>
        <a:bodyPr/>
        <a:lstStyle/>
        <a:p>
          <a:endParaRPr lang="pt-BR"/>
        </a:p>
      </dgm:t>
    </dgm:pt>
    <dgm:pt modelId="{07F5FBF0-65B0-4368-8D4E-C426130698C1}">
      <dgm:prSet phldrT="[Texto]"/>
      <dgm:spPr/>
      <dgm:t>
        <a:bodyPr/>
        <a:lstStyle/>
        <a:p>
          <a:r>
            <a:rPr lang="pt-BR" dirty="0" smtClean="0"/>
            <a:t>Ansiedade</a:t>
          </a:r>
          <a:endParaRPr lang="pt-BR" dirty="0"/>
        </a:p>
      </dgm:t>
    </dgm:pt>
    <dgm:pt modelId="{6A288D09-E9E3-4B4A-9299-E94A642C24DD}" type="parTrans" cxnId="{3D7E3A70-9EFF-4CDB-BCDC-8715A18B8CA5}">
      <dgm:prSet/>
      <dgm:spPr/>
      <dgm:t>
        <a:bodyPr/>
        <a:lstStyle/>
        <a:p>
          <a:endParaRPr lang="pt-BR"/>
        </a:p>
      </dgm:t>
    </dgm:pt>
    <dgm:pt modelId="{F4888B5F-7D1C-41C1-A1D3-DDBAFF7EAC33}" type="sibTrans" cxnId="{3D7E3A70-9EFF-4CDB-BCDC-8715A18B8CA5}">
      <dgm:prSet/>
      <dgm:spPr/>
      <dgm:t>
        <a:bodyPr/>
        <a:lstStyle/>
        <a:p>
          <a:endParaRPr lang="pt-BR"/>
        </a:p>
      </dgm:t>
    </dgm:pt>
    <dgm:pt modelId="{20DB1604-D8AB-4B8E-A32C-BE49E7F7F928}">
      <dgm:prSet phldrT="[Texto]"/>
      <dgm:spPr/>
      <dgm:t>
        <a:bodyPr/>
        <a:lstStyle/>
        <a:p>
          <a:r>
            <a:rPr lang="pt-BR" dirty="0" smtClean="0"/>
            <a:t>Retenção</a:t>
          </a:r>
          <a:endParaRPr lang="pt-BR" dirty="0"/>
        </a:p>
      </dgm:t>
    </dgm:pt>
    <dgm:pt modelId="{1E882A41-44F9-4B91-98EC-2E65C4D7AFD9}" type="parTrans" cxnId="{780E55D5-D37F-483C-9604-42A43999404A}">
      <dgm:prSet/>
      <dgm:spPr/>
      <dgm:t>
        <a:bodyPr/>
        <a:lstStyle/>
        <a:p>
          <a:endParaRPr lang="pt-BR"/>
        </a:p>
      </dgm:t>
    </dgm:pt>
    <dgm:pt modelId="{6DC6A8A7-C299-41F4-9429-B03F6013F351}" type="sibTrans" cxnId="{780E55D5-D37F-483C-9604-42A43999404A}">
      <dgm:prSet/>
      <dgm:spPr/>
      <dgm:t>
        <a:bodyPr/>
        <a:lstStyle/>
        <a:p>
          <a:endParaRPr lang="pt-BR"/>
        </a:p>
      </dgm:t>
    </dgm:pt>
    <dgm:pt modelId="{751C9B24-5A48-42F5-B970-69C80BF8DAFB}">
      <dgm:prSet phldrT="[Texto]"/>
      <dgm:spPr/>
      <dgm:t>
        <a:bodyPr/>
        <a:lstStyle/>
        <a:p>
          <a:r>
            <a:rPr lang="pt-BR" dirty="0" smtClean="0"/>
            <a:t>Transferência de aprendizado</a:t>
          </a:r>
          <a:endParaRPr lang="pt-BR" dirty="0"/>
        </a:p>
      </dgm:t>
    </dgm:pt>
    <dgm:pt modelId="{9946AFA3-4764-4278-899D-435C37D3D405}" type="parTrans" cxnId="{2A0DB9E3-EAC6-454C-A2EE-1015A045646E}">
      <dgm:prSet/>
      <dgm:spPr/>
      <dgm:t>
        <a:bodyPr/>
        <a:lstStyle/>
        <a:p>
          <a:endParaRPr lang="pt-BR"/>
        </a:p>
      </dgm:t>
    </dgm:pt>
    <dgm:pt modelId="{098F98C5-390C-4567-89D7-D9453177CED3}" type="sibTrans" cxnId="{2A0DB9E3-EAC6-454C-A2EE-1015A045646E}">
      <dgm:prSet/>
      <dgm:spPr/>
      <dgm:t>
        <a:bodyPr/>
        <a:lstStyle/>
        <a:p>
          <a:endParaRPr lang="pt-BR"/>
        </a:p>
      </dgm:t>
    </dgm:pt>
    <dgm:pt modelId="{9E9E4C2A-E618-4515-BDDE-554D41273AEF}" type="pres">
      <dgm:prSet presAssocID="{B2151248-3546-4636-9091-826CA01412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2EC87A-507C-4918-8A58-EA544D3EF2C0}" type="pres">
      <dgm:prSet presAssocID="{F3874AD1-13F8-4FF3-8583-BB959EBFE8DC}" presName="parentLin" presStyleCnt="0"/>
      <dgm:spPr/>
      <dgm:t>
        <a:bodyPr/>
        <a:lstStyle/>
        <a:p>
          <a:endParaRPr lang="pt-BR"/>
        </a:p>
      </dgm:t>
    </dgm:pt>
    <dgm:pt modelId="{35821674-DB79-44B7-8309-5028FEBC2E65}" type="pres">
      <dgm:prSet presAssocID="{F3874AD1-13F8-4FF3-8583-BB959EBFE8DC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87703053-D726-48A2-807B-D594638CA827}" type="pres">
      <dgm:prSet presAssocID="{F3874AD1-13F8-4FF3-8583-BB959EBFE8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3CE7CE-F955-4740-9E1B-21339E6AD37E}" type="pres">
      <dgm:prSet presAssocID="{F3874AD1-13F8-4FF3-8583-BB959EBFE8DC}" presName="negativeSpace" presStyleCnt="0"/>
      <dgm:spPr/>
      <dgm:t>
        <a:bodyPr/>
        <a:lstStyle/>
        <a:p>
          <a:endParaRPr lang="pt-BR"/>
        </a:p>
      </dgm:t>
    </dgm:pt>
    <dgm:pt modelId="{BF984C64-6CCE-4449-BD18-3C629B9BF72E}" type="pres">
      <dgm:prSet presAssocID="{F3874AD1-13F8-4FF3-8583-BB959EBFE8D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50FEE8-85E0-4564-B2EC-C91EA9370662}" type="pres">
      <dgm:prSet presAssocID="{3BEC8BC7-DDCB-4897-9314-1EC076F8EE33}" presName="spaceBetweenRectangles" presStyleCnt="0"/>
      <dgm:spPr/>
      <dgm:t>
        <a:bodyPr/>
        <a:lstStyle/>
        <a:p>
          <a:endParaRPr lang="pt-BR"/>
        </a:p>
      </dgm:t>
    </dgm:pt>
    <dgm:pt modelId="{01DA6D07-68D6-4661-8E13-3FC5557D91A8}" type="pres">
      <dgm:prSet presAssocID="{07F5FBF0-65B0-4368-8D4E-C426130698C1}" presName="parentLin" presStyleCnt="0"/>
      <dgm:spPr/>
      <dgm:t>
        <a:bodyPr/>
        <a:lstStyle/>
        <a:p>
          <a:endParaRPr lang="pt-BR"/>
        </a:p>
      </dgm:t>
    </dgm:pt>
    <dgm:pt modelId="{B35DF0E6-AE7C-40ED-971E-3E7FE1D7F56C}" type="pres">
      <dgm:prSet presAssocID="{07F5FBF0-65B0-4368-8D4E-C426130698C1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45BCA78-E92D-42F1-9322-835A26B665AD}" type="pres">
      <dgm:prSet presAssocID="{07F5FBF0-65B0-4368-8D4E-C426130698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8939BE-6ED4-4DD6-86CF-66830D0F23BA}" type="pres">
      <dgm:prSet presAssocID="{07F5FBF0-65B0-4368-8D4E-C426130698C1}" presName="negativeSpace" presStyleCnt="0"/>
      <dgm:spPr/>
      <dgm:t>
        <a:bodyPr/>
        <a:lstStyle/>
        <a:p>
          <a:endParaRPr lang="pt-BR"/>
        </a:p>
      </dgm:t>
    </dgm:pt>
    <dgm:pt modelId="{18FBF76F-AD86-4425-953A-9CE40AEA1004}" type="pres">
      <dgm:prSet presAssocID="{07F5FBF0-65B0-4368-8D4E-C426130698C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79BFEF-F473-41FB-85A2-C05908DDDF8B}" type="pres">
      <dgm:prSet presAssocID="{F4888B5F-7D1C-41C1-A1D3-DDBAFF7EAC33}" presName="spaceBetweenRectangles" presStyleCnt="0"/>
      <dgm:spPr/>
      <dgm:t>
        <a:bodyPr/>
        <a:lstStyle/>
        <a:p>
          <a:endParaRPr lang="pt-BR"/>
        </a:p>
      </dgm:t>
    </dgm:pt>
    <dgm:pt modelId="{4BF16BE9-C676-4C58-A0D0-AF44C402C10A}" type="pres">
      <dgm:prSet presAssocID="{20DB1604-D8AB-4B8E-A32C-BE49E7F7F928}" presName="parentLin" presStyleCnt="0"/>
      <dgm:spPr/>
      <dgm:t>
        <a:bodyPr/>
        <a:lstStyle/>
        <a:p>
          <a:endParaRPr lang="pt-BR"/>
        </a:p>
      </dgm:t>
    </dgm:pt>
    <dgm:pt modelId="{E192DD8D-8C27-44AE-8617-8EAC683007E9}" type="pres">
      <dgm:prSet presAssocID="{20DB1604-D8AB-4B8E-A32C-BE49E7F7F928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E6670CDB-0422-4C76-A19A-A44E22C81B3A}" type="pres">
      <dgm:prSet presAssocID="{20DB1604-D8AB-4B8E-A32C-BE49E7F7F92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5FB5FD-7C33-49EE-82A0-3D9DE5398272}" type="pres">
      <dgm:prSet presAssocID="{20DB1604-D8AB-4B8E-A32C-BE49E7F7F928}" presName="negativeSpace" presStyleCnt="0"/>
      <dgm:spPr/>
      <dgm:t>
        <a:bodyPr/>
        <a:lstStyle/>
        <a:p>
          <a:endParaRPr lang="pt-BR"/>
        </a:p>
      </dgm:t>
    </dgm:pt>
    <dgm:pt modelId="{D545C02B-C67B-458B-BD2D-4D458C596182}" type="pres">
      <dgm:prSet presAssocID="{20DB1604-D8AB-4B8E-A32C-BE49E7F7F92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31121D-CC04-4F60-A3DF-A51EDCC233CA}" type="pres">
      <dgm:prSet presAssocID="{6DC6A8A7-C299-41F4-9429-B03F6013F351}" presName="spaceBetweenRectangles" presStyleCnt="0"/>
      <dgm:spPr/>
      <dgm:t>
        <a:bodyPr/>
        <a:lstStyle/>
        <a:p>
          <a:endParaRPr lang="pt-BR"/>
        </a:p>
      </dgm:t>
    </dgm:pt>
    <dgm:pt modelId="{ABA12396-E273-4BB8-89EC-4F5323A9BE01}" type="pres">
      <dgm:prSet presAssocID="{751C9B24-5A48-42F5-B970-69C80BF8DAFB}" presName="parentLin" presStyleCnt="0"/>
      <dgm:spPr/>
      <dgm:t>
        <a:bodyPr/>
        <a:lstStyle/>
        <a:p>
          <a:endParaRPr lang="pt-BR"/>
        </a:p>
      </dgm:t>
    </dgm:pt>
    <dgm:pt modelId="{56D30184-B5CF-4B4A-A37C-68B0CA7B858D}" type="pres">
      <dgm:prSet presAssocID="{751C9B24-5A48-42F5-B970-69C80BF8DAFB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55D5A860-FBA2-478A-9ABF-D142C7BB20B8}" type="pres">
      <dgm:prSet presAssocID="{751C9B24-5A48-42F5-B970-69C80BF8DA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65D941-605F-4EDF-862C-7D43079562A9}" type="pres">
      <dgm:prSet presAssocID="{751C9B24-5A48-42F5-B970-69C80BF8DAFB}" presName="negativeSpace" presStyleCnt="0"/>
      <dgm:spPr/>
      <dgm:t>
        <a:bodyPr/>
        <a:lstStyle/>
        <a:p>
          <a:endParaRPr lang="pt-BR"/>
        </a:p>
      </dgm:t>
    </dgm:pt>
    <dgm:pt modelId="{112B26E2-F96B-4953-A4D2-129A39C60713}" type="pres">
      <dgm:prSet presAssocID="{751C9B24-5A48-42F5-B970-69C80BF8DAF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7E3A70-9EFF-4CDB-BCDC-8715A18B8CA5}" srcId="{B2151248-3546-4636-9091-826CA01412F6}" destId="{07F5FBF0-65B0-4368-8D4E-C426130698C1}" srcOrd="1" destOrd="0" parTransId="{6A288D09-E9E3-4B4A-9299-E94A642C24DD}" sibTransId="{F4888B5F-7D1C-41C1-A1D3-DDBAFF7EAC33}"/>
    <dgm:cxn modelId="{23A9DED5-2F68-4D2C-A8D3-9756E8A707B3}" type="presOf" srcId="{751C9B24-5A48-42F5-B970-69C80BF8DAFB}" destId="{55D5A860-FBA2-478A-9ABF-D142C7BB20B8}" srcOrd="1" destOrd="0" presId="urn:microsoft.com/office/officeart/2005/8/layout/list1"/>
    <dgm:cxn modelId="{8ABA0C9D-87C4-4FED-857F-B93F005D239E}" type="presOf" srcId="{07F5FBF0-65B0-4368-8D4E-C426130698C1}" destId="{145BCA78-E92D-42F1-9322-835A26B665AD}" srcOrd="1" destOrd="0" presId="urn:microsoft.com/office/officeart/2005/8/layout/list1"/>
    <dgm:cxn modelId="{D2800699-A1FA-48B4-9C85-2A2F9902DD8D}" type="presOf" srcId="{F3874AD1-13F8-4FF3-8583-BB959EBFE8DC}" destId="{35821674-DB79-44B7-8309-5028FEBC2E65}" srcOrd="0" destOrd="0" presId="urn:microsoft.com/office/officeart/2005/8/layout/list1"/>
    <dgm:cxn modelId="{191E4DC0-E293-4333-B288-F90B5D9B2007}" type="presOf" srcId="{B2151248-3546-4636-9091-826CA01412F6}" destId="{9E9E4C2A-E618-4515-BDDE-554D41273AEF}" srcOrd="0" destOrd="0" presId="urn:microsoft.com/office/officeart/2005/8/layout/list1"/>
    <dgm:cxn modelId="{87C0EEB4-6A5D-4FDE-8174-7425225700E8}" type="presOf" srcId="{F3874AD1-13F8-4FF3-8583-BB959EBFE8DC}" destId="{87703053-D726-48A2-807B-D594638CA827}" srcOrd="1" destOrd="0" presId="urn:microsoft.com/office/officeart/2005/8/layout/list1"/>
    <dgm:cxn modelId="{F782E9AA-6BAC-42DA-BAB0-2DE9738A280C}" type="presOf" srcId="{751C9B24-5A48-42F5-B970-69C80BF8DAFB}" destId="{56D30184-B5CF-4B4A-A37C-68B0CA7B858D}" srcOrd="0" destOrd="0" presId="urn:microsoft.com/office/officeart/2005/8/layout/list1"/>
    <dgm:cxn modelId="{FD52A8F3-7B93-4E4D-A2E7-7B886DBC50C8}" type="presOf" srcId="{07F5FBF0-65B0-4368-8D4E-C426130698C1}" destId="{B35DF0E6-AE7C-40ED-971E-3E7FE1D7F56C}" srcOrd="0" destOrd="0" presId="urn:microsoft.com/office/officeart/2005/8/layout/list1"/>
    <dgm:cxn modelId="{2A0DB9E3-EAC6-454C-A2EE-1015A045646E}" srcId="{B2151248-3546-4636-9091-826CA01412F6}" destId="{751C9B24-5A48-42F5-B970-69C80BF8DAFB}" srcOrd="3" destOrd="0" parTransId="{9946AFA3-4764-4278-899D-435C37D3D405}" sibTransId="{098F98C5-390C-4567-89D7-D9453177CED3}"/>
    <dgm:cxn modelId="{808DD8D9-42BA-42CC-95A4-6399DD1E3DE5}" type="presOf" srcId="{20DB1604-D8AB-4B8E-A32C-BE49E7F7F928}" destId="{E192DD8D-8C27-44AE-8617-8EAC683007E9}" srcOrd="0" destOrd="0" presId="urn:microsoft.com/office/officeart/2005/8/layout/list1"/>
    <dgm:cxn modelId="{8A51444D-3E1A-4398-91AB-6603619CBDD5}" srcId="{B2151248-3546-4636-9091-826CA01412F6}" destId="{F3874AD1-13F8-4FF3-8583-BB959EBFE8DC}" srcOrd="0" destOrd="0" parTransId="{C226D454-4D21-44A3-ACC6-7391C0BAFF37}" sibTransId="{3BEC8BC7-DDCB-4897-9314-1EC076F8EE33}"/>
    <dgm:cxn modelId="{780E55D5-D37F-483C-9604-42A43999404A}" srcId="{B2151248-3546-4636-9091-826CA01412F6}" destId="{20DB1604-D8AB-4B8E-A32C-BE49E7F7F928}" srcOrd="2" destOrd="0" parTransId="{1E882A41-44F9-4B91-98EC-2E65C4D7AFD9}" sibTransId="{6DC6A8A7-C299-41F4-9429-B03F6013F351}"/>
    <dgm:cxn modelId="{D4B7C14A-3A93-4D73-89DA-B74A6808C11F}" type="presOf" srcId="{20DB1604-D8AB-4B8E-A32C-BE49E7F7F928}" destId="{E6670CDB-0422-4C76-A19A-A44E22C81B3A}" srcOrd="1" destOrd="0" presId="urn:microsoft.com/office/officeart/2005/8/layout/list1"/>
    <dgm:cxn modelId="{F0825B32-2B00-48FF-8937-29D15F555FA8}" type="presParOf" srcId="{9E9E4C2A-E618-4515-BDDE-554D41273AEF}" destId="{832EC87A-507C-4918-8A58-EA544D3EF2C0}" srcOrd="0" destOrd="0" presId="urn:microsoft.com/office/officeart/2005/8/layout/list1"/>
    <dgm:cxn modelId="{B323E38C-511B-4003-9E9C-B037CE22C80B}" type="presParOf" srcId="{832EC87A-507C-4918-8A58-EA544D3EF2C0}" destId="{35821674-DB79-44B7-8309-5028FEBC2E65}" srcOrd="0" destOrd="0" presId="urn:microsoft.com/office/officeart/2005/8/layout/list1"/>
    <dgm:cxn modelId="{0FCFA22B-E5AD-4810-8978-5336EA6A4210}" type="presParOf" srcId="{832EC87A-507C-4918-8A58-EA544D3EF2C0}" destId="{87703053-D726-48A2-807B-D594638CA827}" srcOrd="1" destOrd="0" presId="urn:microsoft.com/office/officeart/2005/8/layout/list1"/>
    <dgm:cxn modelId="{E3460B73-8D41-4302-A566-A7A95DB650EF}" type="presParOf" srcId="{9E9E4C2A-E618-4515-BDDE-554D41273AEF}" destId="{4D3CE7CE-F955-4740-9E1B-21339E6AD37E}" srcOrd="1" destOrd="0" presId="urn:microsoft.com/office/officeart/2005/8/layout/list1"/>
    <dgm:cxn modelId="{7C4E2B4D-53A6-41A3-93A4-3957FF18AA70}" type="presParOf" srcId="{9E9E4C2A-E618-4515-BDDE-554D41273AEF}" destId="{BF984C64-6CCE-4449-BD18-3C629B9BF72E}" srcOrd="2" destOrd="0" presId="urn:microsoft.com/office/officeart/2005/8/layout/list1"/>
    <dgm:cxn modelId="{856231AB-34C8-46F6-BAFE-CAF2DD4956DE}" type="presParOf" srcId="{9E9E4C2A-E618-4515-BDDE-554D41273AEF}" destId="{6D50FEE8-85E0-4564-B2EC-C91EA9370662}" srcOrd="3" destOrd="0" presId="urn:microsoft.com/office/officeart/2005/8/layout/list1"/>
    <dgm:cxn modelId="{FE449808-E4D7-4C3B-A10D-F1DEE6A9EE08}" type="presParOf" srcId="{9E9E4C2A-E618-4515-BDDE-554D41273AEF}" destId="{01DA6D07-68D6-4661-8E13-3FC5557D91A8}" srcOrd="4" destOrd="0" presId="urn:microsoft.com/office/officeart/2005/8/layout/list1"/>
    <dgm:cxn modelId="{BF4FC5B3-7911-4557-91AF-EE68E885999F}" type="presParOf" srcId="{01DA6D07-68D6-4661-8E13-3FC5557D91A8}" destId="{B35DF0E6-AE7C-40ED-971E-3E7FE1D7F56C}" srcOrd="0" destOrd="0" presId="urn:microsoft.com/office/officeart/2005/8/layout/list1"/>
    <dgm:cxn modelId="{87AC4D56-64A3-4920-A413-8D056F3C8C7E}" type="presParOf" srcId="{01DA6D07-68D6-4661-8E13-3FC5557D91A8}" destId="{145BCA78-E92D-42F1-9322-835A26B665AD}" srcOrd="1" destOrd="0" presId="urn:microsoft.com/office/officeart/2005/8/layout/list1"/>
    <dgm:cxn modelId="{6567D134-E111-49E1-BF52-2C4050D4FFBF}" type="presParOf" srcId="{9E9E4C2A-E618-4515-BDDE-554D41273AEF}" destId="{C48939BE-6ED4-4DD6-86CF-66830D0F23BA}" srcOrd="5" destOrd="0" presId="urn:microsoft.com/office/officeart/2005/8/layout/list1"/>
    <dgm:cxn modelId="{9F21DC31-9E3A-4D38-8A94-124F38A7C102}" type="presParOf" srcId="{9E9E4C2A-E618-4515-BDDE-554D41273AEF}" destId="{18FBF76F-AD86-4425-953A-9CE40AEA1004}" srcOrd="6" destOrd="0" presId="urn:microsoft.com/office/officeart/2005/8/layout/list1"/>
    <dgm:cxn modelId="{07FEBBCB-9922-438C-9B66-B43C8956C3C6}" type="presParOf" srcId="{9E9E4C2A-E618-4515-BDDE-554D41273AEF}" destId="{6679BFEF-F473-41FB-85A2-C05908DDDF8B}" srcOrd="7" destOrd="0" presId="urn:microsoft.com/office/officeart/2005/8/layout/list1"/>
    <dgm:cxn modelId="{4D1EF829-B3C0-47A9-A5A7-D482A2489EC2}" type="presParOf" srcId="{9E9E4C2A-E618-4515-BDDE-554D41273AEF}" destId="{4BF16BE9-C676-4C58-A0D0-AF44C402C10A}" srcOrd="8" destOrd="0" presId="urn:microsoft.com/office/officeart/2005/8/layout/list1"/>
    <dgm:cxn modelId="{C59E86AB-C657-43F0-A54D-18D34F4E0938}" type="presParOf" srcId="{4BF16BE9-C676-4C58-A0D0-AF44C402C10A}" destId="{E192DD8D-8C27-44AE-8617-8EAC683007E9}" srcOrd="0" destOrd="0" presId="urn:microsoft.com/office/officeart/2005/8/layout/list1"/>
    <dgm:cxn modelId="{C7878FE0-82F2-43DA-93DF-6E0EA17921ED}" type="presParOf" srcId="{4BF16BE9-C676-4C58-A0D0-AF44C402C10A}" destId="{E6670CDB-0422-4C76-A19A-A44E22C81B3A}" srcOrd="1" destOrd="0" presId="urn:microsoft.com/office/officeart/2005/8/layout/list1"/>
    <dgm:cxn modelId="{E1E65311-038A-4355-AF0C-BD5BF538B911}" type="presParOf" srcId="{9E9E4C2A-E618-4515-BDDE-554D41273AEF}" destId="{2C5FB5FD-7C33-49EE-82A0-3D9DE5398272}" srcOrd="9" destOrd="0" presId="urn:microsoft.com/office/officeart/2005/8/layout/list1"/>
    <dgm:cxn modelId="{8C4BE96C-233F-40DB-AEBB-8D108FCAC2A0}" type="presParOf" srcId="{9E9E4C2A-E618-4515-BDDE-554D41273AEF}" destId="{D545C02B-C67B-458B-BD2D-4D458C596182}" srcOrd="10" destOrd="0" presId="urn:microsoft.com/office/officeart/2005/8/layout/list1"/>
    <dgm:cxn modelId="{E89B4D28-E59E-4165-AEE4-7620FA0DD314}" type="presParOf" srcId="{9E9E4C2A-E618-4515-BDDE-554D41273AEF}" destId="{CC31121D-CC04-4F60-A3DF-A51EDCC233CA}" srcOrd="11" destOrd="0" presId="urn:microsoft.com/office/officeart/2005/8/layout/list1"/>
    <dgm:cxn modelId="{80680E72-9DBB-4F51-9752-8814A63FD543}" type="presParOf" srcId="{9E9E4C2A-E618-4515-BDDE-554D41273AEF}" destId="{ABA12396-E273-4BB8-89EC-4F5323A9BE01}" srcOrd="12" destOrd="0" presId="urn:microsoft.com/office/officeart/2005/8/layout/list1"/>
    <dgm:cxn modelId="{1EB3A48A-CA9B-4DD2-A811-56C4CB2FB592}" type="presParOf" srcId="{ABA12396-E273-4BB8-89EC-4F5323A9BE01}" destId="{56D30184-B5CF-4B4A-A37C-68B0CA7B858D}" srcOrd="0" destOrd="0" presId="urn:microsoft.com/office/officeart/2005/8/layout/list1"/>
    <dgm:cxn modelId="{48897119-4723-4958-8787-85CC894CFB72}" type="presParOf" srcId="{ABA12396-E273-4BB8-89EC-4F5323A9BE01}" destId="{55D5A860-FBA2-478A-9ABF-D142C7BB20B8}" srcOrd="1" destOrd="0" presId="urn:microsoft.com/office/officeart/2005/8/layout/list1"/>
    <dgm:cxn modelId="{C0A7E0AD-A5BA-45F9-BA07-40D156961F80}" type="presParOf" srcId="{9E9E4C2A-E618-4515-BDDE-554D41273AEF}" destId="{9465D941-605F-4EDF-862C-7D43079562A9}" srcOrd="13" destOrd="0" presId="urn:microsoft.com/office/officeart/2005/8/layout/list1"/>
    <dgm:cxn modelId="{1F64088E-94B6-4889-967F-27755284C72A}" type="presParOf" srcId="{9E9E4C2A-E618-4515-BDDE-554D41273AEF}" destId="{112B26E2-F96B-4953-A4D2-129A39C60713}" srcOrd="14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6A3092-6C91-4989-9750-488B83E9CA98}" type="doc">
      <dgm:prSet loTypeId="urn:microsoft.com/office/officeart/2005/8/layout/hProcess6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937E0D4-7DAB-4B73-AAE3-E24F76169BB5}">
      <dgm:prSet phldrT="[Texto]"/>
      <dgm:spPr/>
      <dgm:t>
        <a:bodyPr/>
        <a:lstStyle/>
        <a:p>
          <a:r>
            <a:rPr lang="pt-BR" b="1" dirty="0" smtClean="0"/>
            <a:t>Estágio</a:t>
          </a:r>
          <a:r>
            <a:rPr lang="pt-BR" dirty="0" smtClean="0"/>
            <a:t> 1</a:t>
          </a:r>
          <a:endParaRPr lang="pt-BR" dirty="0"/>
        </a:p>
      </dgm:t>
    </dgm:pt>
    <dgm:pt modelId="{2A6BE7E7-6185-4D32-AFB5-11246DFDA55E}" type="parTrans" cxnId="{FF2F9746-9861-44D2-95DA-16443157FEBD}">
      <dgm:prSet/>
      <dgm:spPr/>
      <dgm:t>
        <a:bodyPr/>
        <a:lstStyle/>
        <a:p>
          <a:endParaRPr lang="pt-BR"/>
        </a:p>
      </dgm:t>
    </dgm:pt>
    <dgm:pt modelId="{9C2CF4E8-08C8-403C-920D-2F53DD038E78}" type="sibTrans" cxnId="{FF2F9746-9861-44D2-95DA-16443157FEBD}">
      <dgm:prSet/>
      <dgm:spPr/>
      <dgm:t>
        <a:bodyPr/>
        <a:lstStyle/>
        <a:p>
          <a:endParaRPr lang="pt-BR"/>
        </a:p>
      </dgm:t>
    </dgm:pt>
    <dgm:pt modelId="{8C145E1E-FD1F-423A-AD4C-9BFD37783AB9}">
      <dgm:prSet phldrT="[Texto]" custT="1"/>
      <dgm:spPr/>
      <dgm:t>
        <a:bodyPr/>
        <a:lstStyle/>
        <a:p>
          <a:r>
            <a:rPr lang="pt-BR" sz="1400" b="1" dirty="0" smtClean="0"/>
            <a:t>Período Sensório Motor</a:t>
          </a:r>
          <a:endParaRPr lang="pt-BR" sz="1400" b="1" dirty="0"/>
        </a:p>
      </dgm:t>
    </dgm:pt>
    <dgm:pt modelId="{6AC71467-A9D2-4C70-B95A-1E2FC84E3CB6}" type="parTrans" cxnId="{163F995A-9BA5-44AC-90F7-2C2ACFA1A0CB}">
      <dgm:prSet/>
      <dgm:spPr/>
      <dgm:t>
        <a:bodyPr/>
        <a:lstStyle/>
        <a:p>
          <a:endParaRPr lang="pt-BR"/>
        </a:p>
      </dgm:t>
    </dgm:pt>
    <dgm:pt modelId="{9E41E7C7-9876-4E28-9729-9AA1090BCDBE}" type="sibTrans" cxnId="{163F995A-9BA5-44AC-90F7-2C2ACFA1A0CB}">
      <dgm:prSet/>
      <dgm:spPr/>
      <dgm:t>
        <a:bodyPr/>
        <a:lstStyle/>
        <a:p>
          <a:endParaRPr lang="pt-BR"/>
        </a:p>
      </dgm:t>
    </dgm:pt>
    <dgm:pt modelId="{BE7617B4-4F8A-4EF5-BCB3-41B4CA80FD57}">
      <dgm:prSet phldrT="[Texto]"/>
      <dgm:spPr/>
      <dgm:t>
        <a:bodyPr/>
        <a:lstStyle/>
        <a:p>
          <a:r>
            <a:rPr lang="pt-BR" b="1" dirty="0" smtClean="0"/>
            <a:t>Estágio 2</a:t>
          </a:r>
          <a:endParaRPr lang="pt-BR" b="1" dirty="0"/>
        </a:p>
      </dgm:t>
    </dgm:pt>
    <dgm:pt modelId="{456AE2F3-4F82-4631-991F-17E1DB05C14A}" type="parTrans" cxnId="{DB9B269C-C1B6-468E-9B1F-430A42816633}">
      <dgm:prSet/>
      <dgm:spPr/>
      <dgm:t>
        <a:bodyPr/>
        <a:lstStyle/>
        <a:p>
          <a:endParaRPr lang="pt-BR"/>
        </a:p>
      </dgm:t>
    </dgm:pt>
    <dgm:pt modelId="{1110302B-1FB7-4752-8D3F-1F1D9642E94B}" type="sibTrans" cxnId="{DB9B269C-C1B6-468E-9B1F-430A42816633}">
      <dgm:prSet/>
      <dgm:spPr/>
      <dgm:t>
        <a:bodyPr/>
        <a:lstStyle/>
        <a:p>
          <a:endParaRPr lang="pt-BR"/>
        </a:p>
      </dgm:t>
    </dgm:pt>
    <dgm:pt modelId="{6247E3F9-9937-44D3-B38A-DB881A25B370}">
      <dgm:prSet phldrT="[Texto]" custT="1"/>
      <dgm:spPr/>
      <dgm:t>
        <a:bodyPr/>
        <a:lstStyle/>
        <a:p>
          <a:r>
            <a:rPr lang="pt-BR" sz="1400" b="1" dirty="0" smtClean="0"/>
            <a:t>Período Pré-operacional</a:t>
          </a:r>
          <a:endParaRPr lang="pt-BR" sz="1400" b="1" dirty="0"/>
        </a:p>
      </dgm:t>
    </dgm:pt>
    <dgm:pt modelId="{11FBF7BF-E5ED-43E2-B109-CAC4BB3A5C28}" type="parTrans" cxnId="{D1BBF693-DA99-4A67-93EC-839130F862C2}">
      <dgm:prSet/>
      <dgm:spPr/>
      <dgm:t>
        <a:bodyPr/>
        <a:lstStyle/>
        <a:p>
          <a:endParaRPr lang="pt-BR"/>
        </a:p>
      </dgm:t>
    </dgm:pt>
    <dgm:pt modelId="{2A5EA19D-955B-41B3-AEFA-145BA9CCA2BB}" type="sibTrans" cxnId="{D1BBF693-DA99-4A67-93EC-839130F862C2}">
      <dgm:prSet/>
      <dgm:spPr/>
      <dgm:t>
        <a:bodyPr/>
        <a:lstStyle/>
        <a:p>
          <a:endParaRPr lang="pt-BR"/>
        </a:p>
      </dgm:t>
    </dgm:pt>
    <dgm:pt modelId="{F5D7F1CD-D6E6-4AA4-AA7A-F5E1D8D64B30}">
      <dgm:prSet phldrT="[Texto]"/>
      <dgm:spPr/>
      <dgm:t>
        <a:bodyPr/>
        <a:lstStyle/>
        <a:p>
          <a:r>
            <a:rPr lang="pt-BR" b="1" dirty="0" smtClean="0"/>
            <a:t>Estágio 3</a:t>
          </a:r>
          <a:endParaRPr lang="pt-BR" b="1" dirty="0"/>
        </a:p>
      </dgm:t>
    </dgm:pt>
    <dgm:pt modelId="{6F286562-9EFE-48EA-9D9C-9ACE29662A52}" type="parTrans" cxnId="{C5F76290-BACE-4297-B9A5-D08BC58ABC82}">
      <dgm:prSet/>
      <dgm:spPr/>
      <dgm:t>
        <a:bodyPr/>
        <a:lstStyle/>
        <a:p>
          <a:endParaRPr lang="pt-BR"/>
        </a:p>
      </dgm:t>
    </dgm:pt>
    <dgm:pt modelId="{69F617A7-FFDC-49E4-AFA4-E85E3F9AEA4D}" type="sibTrans" cxnId="{C5F76290-BACE-4297-B9A5-D08BC58ABC82}">
      <dgm:prSet/>
      <dgm:spPr/>
      <dgm:t>
        <a:bodyPr/>
        <a:lstStyle/>
        <a:p>
          <a:endParaRPr lang="pt-BR"/>
        </a:p>
      </dgm:t>
    </dgm:pt>
    <dgm:pt modelId="{6BBA5B53-01AB-4278-8CB7-2DA3E8CA2696}">
      <dgm:prSet phldrT="[Texto]"/>
      <dgm:spPr/>
      <dgm:t>
        <a:bodyPr/>
        <a:lstStyle/>
        <a:p>
          <a:r>
            <a:rPr lang="pt-BR" b="1" dirty="0" smtClean="0"/>
            <a:t>Períodos das operações concretas</a:t>
          </a:r>
          <a:endParaRPr lang="pt-BR" b="1" dirty="0"/>
        </a:p>
      </dgm:t>
    </dgm:pt>
    <dgm:pt modelId="{14202D28-9FE4-4917-AED8-3245768B51F3}" type="parTrans" cxnId="{0CBE34A2-489B-4FFA-9307-5294991D1C8A}">
      <dgm:prSet/>
      <dgm:spPr/>
      <dgm:t>
        <a:bodyPr/>
        <a:lstStyle/>
        <a:p>
          <a:endParaRPr lang="pt-BR"/>
        </a:p>
      </dgm:t>
    </dgm:pt>
    <dgm:pt modelId="{C8EA7586-9E61-4347-B93E-F3C9596AAFF8}" type="sibTrans" cxnId="{0CBE34A2-489B-4FFA-9307-5294991D1C8A}">
      <dgm:prSet/>
      <dgm:spPr/>
      <dgm:t>
        <a:bodyPr/>
        <a:lstStyle/>
        <a:p>
          <a:endParaRPr lang="pt-BR"/>
        </a:p>
      </dgm:t>
    </dgm:pt>
    <dgm:pt modelId="{836292BC-9C41-4F67-A1EE-4659416FA199}">
      <dgm:prSet phldrT="[Texto]"/>
      <dgm:spPr/>
      <dgm:t>
        <a:bodyPr/>
        <a:lstStyle/>
        <a:p>
          <a:r>
            <a:rPr lang="pt-BR" b="1" dirty="0" smtClean="0"/>
            <a:t>Estágio 4</a:t>
          </a:r>
          <a:endParaRPr lang="pt-BR" b="1" dirty="0"/>
        </a:p>
      </dgm:t>
    </dgm:pt>
    <dgm:pt modelId="{70CD4DD8-CF0D-4BD4-B74D-62C6DD519A03}" type="parTrans" cxnId="{3C5610FC-76C8-4EDE-9ECD-6EA265E8D9F3}">
      <dgm:prSet/>
      <dgm:spPr/>
      <dgm:t>
        <a:bodyPr/>
        <a:lstStyle/>
        <a:p>
          <a:endParaRPr lang="pt-BR"/>
        </a:p>
      </dgm:t>
    </dgm:pt>
    <dgm:pt modelId="{5A54B2DF-4672-4C33-A655-E59B6DF6E566}" type="sibTrans" cxnId="{3C5610FC-76C8-4EDE-9ECD-6EA265E8D9F3}">
      <dgm:prSet/>
      <dgm:spPr/>
      <dgm:t>
        <a:bodyPr/>
        <a:lstStyle/>
        <a:p>
          <a:endParaRPr lang="pt-BR"/>
        </a:p>
      </dgm:t>
    </dgm:pt>
    <dgm:pt modelId="{503EF35E-1E4A-414D-94BF-08B81510E16F}">
      <dgm:prSet/>
      <dgm:spPr/>
      <dgm:t>
        <a:bodyPr/>
        <a:lstStyle/>
        <a:p>
          <a:r>
            <a:rPr lang="pt-BR" b="1" dirty="0" smtClean="0"/>
            <a:t>Período das operações formais</a:t>
          </a:r>
          <a:endParaRPr lang="pt-BR" b="1" dirty="0"/>
        </a:p>
      </dgm:t>
    </dgm:pt>
    <dgm:pt modelId="{1A4D5B71-03DD-46FE-9A03-BCA709EFC834}" type="parTrans" cxnId="{021A8249-EEDC-4215-8A00-981BE9E627CE}">
      <dgm:prSet/>
      <dgm:spPr/>
      <dgm:t>
        <a:bodyPr/>
        <a:lstStyle/>
        <a:p>
          <a:endParaRPr lang="pt-BR"/>
        </a:p>
      </dgm:t>
    </dgm:pt>
    <dgm:pt modelId="{2A71B778-E7CC-425F-B1E6-FE33B800E7E0}" type="sibTrans" cxnId="{021A8249-EEDC-4215-8A00-981BE9E627CE}">
      <dgm:prSet/>
      <dgm:spPr/>
      <dgm:t>
        <a:bodyPr/>
        <a:lstStyle/>
        <a:p>
          <a:endParaRPr lang="pt-BR"/>
        </a:p>
      </dgm:t>
    </dgm:pt>
    <dgm:pt modelId="{9205E8AF-949B-4288-B113-A3B1080BF3E6}" type="pres">
      <dgm:prSet presAssocID="{096A3092-6C91-4989-9750-488B83E9CA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7E444A-82BA-4573-9C4D-953732213DAF}" type="pres">
      <dgm:prSet presAssocID="{F937E0D4-7DAB-4B73-AAE3-E24F76169BB5}" presName="compNode" presStyleCnt="0"/>
      <dgm:spPr/>
    </dgm:pt>
    <dgm:pt modelId="{BF201AAD-E9DB-42C6-AB69-CB3CEF3CB6B6}" type="pres">
      <dgm:prSet presAssocID="{F937E0D4-7DAB-4B73-AAE3-E24F76169BB5}" presName="noGeometry" presStyleCnt="0"/>
      <dgm:spPr/>
    </dgm:pt>
    <dgm:pt modelId="{485C88C9-CFD1-4EEC-B1A3-C847E10BB4DB}" type="pres">
      <dgm:prSet presAssocID="{F937E0D4-7DAB-4B73-AAE3-E24F76169BB5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C2BAAE-9ABF-4A63-A635-22B249717C75}" type="pres">
      <dgm:prSet presAssocID="{F937E0D4-7DAB-4B73-AAE3-E24F76169BB5}" presName="childTextHidden" presStyleLbl="bgAccFollowNode1" presStyleIdx="0" presStyleCnt="4"/>
      <dgm:spPr/>
      <dgm:t>
        <a:bodyPr/>
        <a:lstStyle/>
        <a:p>
          <a:endParaRPr lang="pt-BR"/>
        </a:p>
      </dgm:t>
    </dgm:pt>
    <dgm:pt modelId="{FE8072AB-11B4-4E2D-AC00-6AC1821195E3}" type="pres">
      <dgm:prSet presAssocID="{F937E0D4-7DAB-4B73-AAE3-E24F76169BB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3EB443-8D52-49BF-A87A-E12B266FEF72}" type="pres">
      <dgm:prSet presAssocID="{F937E0D4-7DAB-4B73-AAE3-E24F76169BB5}" presName="aSpace" presStyleCnt="0"/>
      <dgm:spPr/>
    </dgm:pt>
    <dgm:pt modelId="{D2DEEE47-C651-47E7-9788-82B08A9B6DC0}" type="pres">
      <dgm:prSet presAssocID="{BE7617B4-4F8A-4EF5-BCB3-41B4CA80FD57}" presName="compNode" presStyleCnt="0"/>
      <dgm:spPr/>
    </dgm:pt>
    <dgm:pt modelId="{B47EEE6F-3223-4088-A29D-0FB457F81E14}" type="pres">
      <dgm:prSet presAssocID="{BE7617B4-4F8A-4EF5-BCB3-41B4CA80FD57}" presName="noGeometry" presStyleCnt="0"/>
      <dgm:spPr/>
    </dgm:pt>
    <dgm:pt modelId="{1223F744-D896-418E-B859-F3B07C984BC6}" type="pres">
      <dgm:prSet presAssocID="{BE7617B4-4F8A-4EF5-BCB3-41B4CA80FD57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995D89-863C-44FE-B5AA-C63A22E0F2BA}" type="pres">
      <dgm:prSet presAssocID="{BE7617B4-4F8A-4EF5-BCB3-41B4CA80FD57}" presName="childTextHidden" presStyleLbl="bgAccFollowNode1" presStyleIdx="1" presStyleCnt="4"/>
      <dgm:spPr/>
      <dgm:t>
        <a:bodyPr/>
        <a:lstStyle/>
        <a:p>
          <a:endParaRPr lang="pt-BR"/>
        </a:p>
      </dgm:t>
    </dgm:pt>
    <dgm:pt modelId="{C73F4815-7E3B-48FE-A9B9-F4BC65D07D67}" type="pres">
      <dgm:prSet presAssocID="{BE7617B4-4F8A-4EF5-BCB3-41B4CA80FD5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CD8CBD-A629-43F9-B798-F5E0D99978A8}" type="pres">
      <dgm:prSet presAssocID="{BE7617B4-4F8A-4EF5-BCB3-41B4CA80FD57}" presName="aSpace" presStyleCnt="0"/>
      <dgm:spPr/>
    </dgm:pt>
    <dgm:pt modelId="{C356850F-1D72-4696-ACF4-9E2097C73796}" type="pres">
      <dgm:prSet presAssocID="{F5D7F1CD-D6E6-4AA4-AA7A-F5E1D8D64B30}" presName="compNode" presStyleCnt="0"/>
      <dgm:spPr/>
    </dgm:pt>
    <dgm:pt modelId="{F527957E-8872-4D3E-9887-E54266D8AB8B}" type="pres">
      <dgm:prSet presAssocID="{F5D7F1CD-D6E6-4AA4-AA7A-F5E1D8D64B30}" presName="noGeometry" presStyleCnt="0"/>
      <dgm:spPr/>
    </dgm:pt>
    <dgm:pt modelId="{282B0488-C50D-4B5E-AF8D-9586CFF62F1F}" type="pres">
      <dgm:prSet presAssocID="{F5D7F1CD-D6E6-4AA4-AA7A-F5E1D8D64B30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9C2976-DFB9-4082-B339-287703A44C1B}" type="pres">
      <dgm:prSet presAssocID="{F5D7F1CD-D6E6-4AA4-AA7A-F5E1D8D64B30}" presName="childTextHidden" presStyleLbl="bgAccFollowNode1" presStyleIdx="2" presStyleCnt="4"/>
      <dgm:spPr/>
      <dgm:t>
        <a:bodyPr/>
        <a:lstStyle/>
        <a:p>
          <a:endParaRPr lang="pt-BR"/>
        </a:p>
      </dgm:t>
    </dgm:pt>
    <dgm:pt modelId="{776F2317-06CC-4962-BE6B-E01245AF49EA}" type="pres">
      <dgm:prSet presAssocID="{F5D7F1CD-D6E6-4AA4-AA7A-F5E1D8D64B3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2A6C80-E324-45E1-8143-6A8A0DA67E8A}" type="pres">
      <dgm:prSet presAssocID="{F5D7F1CD-D6E6-4AA4-AA7A-F5E1D8D64B30}" presName="aSpace" presStyleCnt="0"/>
      <dgm:spPr/>
    </dgm:pt>
    <dgm:pt modelId="{03BFB803-1025-4365-AC7A-C98E194EF7BA}" type="pres">
      <dgm:prSet presAssocID="{836292BC-9C41-4F67-A1EE-4659416FA199}" presName="compNode" presStyleCnt="0"/>
      <dgm:spPr/>
    </dgm:pt>
    <dgm:pt modelId="{50CCD480-6EEC-42CC-A5FE-1A4D597502FB}" type="pres">
      <dgm:prSet presAssocID="{836292BC-9C41-4F67-A1EE-4659416FA199}" presName="noGeometry" presStyleCnt="0"/>
      <dgm:spPr/>
    </dgm:pt>
    <dgm:pt modelId="{F8132FF6-0B8A-4560-9495-7F5EA9BAA622}" type="pres">
      <dgm:prSet presAssocID="{836292BC-9C41-4F67-A1EE-4659416FA199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7A83F3-A35C-49AA-9972-E1DAA10A5902}" type="pres">
      <dgm:prSet presAssocID="{836292BC-9C41-4F67-A1EE-4659416FA199}" presName="childTextHidden" presStyleLbl="bgAccFollowNode1" presStyleIdx="3" presStyleCnt="4"/>
      <dgm:spPr/>
      <dgm:t>
        <a:bodyPr/>
        <a:lstStyle/>
        <a:p>
          <a:endParaRPr lang="pt-BR"/>
        </a:p>
      </dgm:t>
    </dgm:pt>
    <dgm:pt modelId="{60286361-0864-4C87-94FA-16235B54D19C}" type="pres">
      <dgm:prSet presAssocID="{836292BC-9C41-4F67-A1EE-4659416FA19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53CD84-D9E1-496D-98E3-ECCD38EA1896}" type="presOf" srcId="{6BBA5B53-01AB-4278-8CB7-2DA3E8CA2696}" destId="{282B0488-C50D-4B5E-AF8D-9586CFF62F1F}" srcOrd="0" destOrd="0" presId="urn:microsoft.com/office/officeart/2005/8/layout/hProcess6"/>
    <dgm:cxn modelId="{0DFFF2CC-AB21-4C0A-8477-6AF574095FDF}" type="presOf" srcId="{F5D7F1CD-D6E6-4AA4-AA7A-F5E1D8D64B30}" destId="{776F2317-06CC-4962-BE6B-E01245AF49EA}" srcOrd="0" destOrd="0" presId="urn:microsoft.com/office/officeart/2005/8/layout/hProcess6"/>
    <dgm:cxn modelId="{81AFCD26-3E03-4FE2-85CD-97C08E6B5471}" type="presOf" srcId="{BE7617B4-4F8A-4EF5-BCB3-41B4CA80FD57}" destId="{C73F4815-7E3B-48FE-A9B9-F4BC65D07D67}" srcOrd="0" destOrd="0" presId="urn:microsoft.com/office/officeart/2005/8/layout/hProcess6"/>
    <dgm:cxn modelId="{C5F76290-BACE-4297-B9A5-D08BC58ABC82}" srcId="{096A3092-6C91-4989-9750-488B83E9CA98}" destId="{F5D7F1CD-D6E6-4AA4-AA7A-F5E1D8D64B30}" srcOrd="2" destOrd="0" parTransId="{6F286562-9EFE-48EA-9D9C-9ACE29662A52}" sibTransId="{69F617A7-FFDC-49E4-AFA4-E85E3F9AEA4D}"/>
    <dgm:cxn modelId="{1B8E325B-65B1-4761-A4F2-6ED7711C0575}" type="presOf" srcId="{8C145E1E-FD1F-423A-AD4C-9BFD37783AB9}" destId="{46C2BAAE-9ABF-4A63-A635-22B249717C75}" srcOrd="1" destOrd="0" presId="urn:microsoft.com/office/officeart/2005/8/layout/hProcess6"/>
    <dgm:cxn modelId="{E3189A9D-E134-41DB-978C-4ACBE4BA571B}" type="presOf" srcId="{6247E3F9-9937-44D3-B38A-DB881A25B370}" destId="{73995D89-863C-44FE-B5AA-C63A22E0F2BA}" srcOrd="1" destOrd="0" presId="urn:microsoft.com/office/officeart/2005/8/layout/hProcess6"/>
    <dgm:cxn modelId="{ECAC3034-A36C-442D-8DBC-986CDD0C044A}" type="presOf" srcId="{836292BC-9C41-4F67-A1EE-4659416FA199}" destId="{60286361-0864-4C87-94FA-16235B54D19C}" srcOrd="0" destOrd="0" presId="urn:microsoft.com/office/officeart/2005/8/layout/hProcess6"/>
    <dgm:cxn modelId="{DB9B269C-C1B6-468E-9B1F-430A42816633}" srcId="{096A3092-6C91-4989-9750-488B83E9CA98}" destId="{BE7617B4-4F8A-4EF5-BCB3-41B4CA80FD57}" srcOrd="1" destOrd="0" parTransId="{456AE2F3-4F82-4631-991F-17E1DB05C14A}" sibTransId="{1110302B-1FB7-4752-8D3F-1F1D9642E94B}"/>
    <dgm:cxn modelId="{FF2F9746-9861-44D2-95DA-16443157FEBD}" srcId="{096A3092-6C91-4989-9750-488B83E9CA98}" destId="{F937E0D4-7DAB-4B73-AAE3-E24F76169BB5}" srcOrd="0" destOrd="0" parTransId="{2A6BE7E7-6185-4D32-AFB5-11246DFDA55E}" sibTransId="{9C2CF4E8-08C8-403C-920D-2F53DD038E78}"/>
    <dgm:cxn modelId="{3C5610FC-76C8-4EDE-9ECD-6EA265E8D9F3}" srcId="{096A3092-6C91-4989-9750-488B83E9CA98}" destId="{836292BC-9C41-4F67-A1EE-4659416FA199}" srcOrd="3" destOrd="0" parTransId="{70CD4DD8-CF0D-4BD4-B74D-62C6DD519A03}" sibTransId="{5A54B2DF-4672-4C33-A655-E59B6DF6E566}"/>
    <dgm:cxn modelId="{591BEAC1-9013-4FDA-B196-826E553A9AE8}" type="presOf" srcId="{8C145E1E-FD1F-423A-AD4C-9BFD37783AB9}" destId="{485C88C9-CFD1-4EEC-B1A3-C847E10BB4DB}" srcOrd="0" destOrd="0" presId="urn:microsoft.com/office/officeart/2005/8/layout/hProcess6"/>
    <dgm:cxn modelId="{760E167E-5225-4E67-B1F1-58033A3D5B53}" type="presOf" srcId="{503EF35E-1E4A-414D-94BF-08B81510E16F}" destId="{D97A83F3-A35C-49AA-9972-E1DAA10A5902}" srcOrd="1" destOrd="0" presId="urn:microsoft.com/office/officeart/2005/8/layout/hProcess6"/>
    <dgm:cxn modelId="{9E193939-10D9-4301-A7DE-16B53B33237E}" type="presOf" srcId="{503EF35E-1E4A-414D-94BF-08B81510E16F}" destId="{F8132FF6-0B8A-4560-9495-7F5EA9BAA622}" srcOrd="0" destOrd="0" presId="urn:microsoft.com/office/officeart/2005/8/layout/hProcess6"/>
    <dgm:cxn modelId="{163F995A-9BA5-44AC-90F7-2C2ACFA1A0CB}" srcId="{F937E0D4-7DAB-4B73-AAE3-E24F76169BB5}" destId="{8C145E1E-FD1F-423A-AD4C-9BFD37783AB9}" srcOrd="0" destOrd="0" parTransId="{6AC71467-A9D2-4C70-B95A-1E2FC84E3CB6}" sibTransId="{9E41E7C7-9876-4E28-9729-9AA1090BCDBE}"/>
    <dgm:cxn modelId="{1BFF1E9B-C731-41A8-9D76-397B4E693C16}" type="presOf" srcId="{6247E3F9-9937-44D3-B38A-DB881A25B370}" destId="{1223F744-D896-418E-B859-F3B07C984BC6}" srcOrd="0" destOrd="0" presId="urn:microsoft.com/office/officeart/2005/8/layout/hProcess6"/>
    <dgm:cxn modelId="{0CBE34A2-489B-4FFA-9307-5294991D1C8A}" srcId="{F5D7F1CD-D6E6-4AA4-AA7A-F5E1D8D64B30}" destId="{6BBA5B53-01AB-4278-8CB7-2DA3E8CA2696}" srcOrd="0" destOrd="0" parTransId="{14202D28-9FE4-4917-AED8-3245768B51F3}" sibTransId="{C8EA7586-9E61-4347-B93E-F3C9596AAFF8}"/>
    <dgm:cxn modelId="{CB8EE833-3D2C-4404-B35A-94B7F5B69359}" type="presOf" srcId="{F937E0D4-7DAB-4B73-AAE3-E24F76169BB5}" destId="{FE8072AB-11B4-4E2D-AC00-6AC1821195E3}" srcOrd="0" destOrd="0" presId="urn:microsoft.com/office/officeart/2005/8/layout/hProcess6"/>
    <dgm:cxn modelId="{42D01F6B-E287-4520-A7CF-ED03717A9F11}" type="presOf" srcId="{096A3092-6C91-4989-9750-488B83E9CA98}" destId="{9205E8AF-949B-4288-B113-A3B1080BF3E6}" srcOrd="0" destOrd="0" presId="urn:microsoft.com/office/officeart/2005/8/layout/hProcess6"/>
    <dgm:cxn modelId="{D1BBF693-DA99-4A67-93EC-839130F862C2}" srcId="{BE7617B4-4F8A-4EF5-BCB3-41B4CA80FD57}" destId="{6247E3F9-9937-44D3-B38A-DB881A25B370}" srcOrd="0" destOrd="0" parTransId="{11FBF7BF-E5ED-43E2-B109-CAC4BB3A5C28}" sibTransId="{2A5EA19D-955B-41B3-AEFA-145BA9CCA2BB}"/>
    <dgm:cxn modelId="{3013D06E-07E5-4A6B-8CA3-4317E2717BAD}" type="presOf" srcId="{6BBA5B53-01AB-4278-8CB7-2DA3E8CA2696}" destId="{1A9C2976-DFB9-4082-B339-287703A44C1B}" srcOrd="1" destOrd="0" presId="urn:microsoft.com/office/officeart/2005/8/layout/hProcess6"/>
    <dgm:cxn modelId="{021A8249-EEDC-4215-8A00-981BE9E627CE}" srcId="{836292BC-9C41-4F67-A1EE-4659416FA199}" destId="{503EF35E-1E4A-414D-94BF-08B81510E16F}" srcOrd="0" destOrd="0" parTransId="{1A4D5B71-03DD-46FE-9A03-BCA709EFC834}" sibTransId="{2A71B778-E7CC-425F-B1E6-FE33B800E7E0}"/>
    <dgm:cxn modelId="{F41A190F-11E0-43F9-893E-5AF46F4A516E}" type="presParOf" srcId="{9205E8AF-949B-4288-B113-A3B1080BF3E6}" destId="{0C7E444A-82BA-4573-9C4D-953732213DAF}" srcOrd="0" destOrd="0" presId="urn:microsoft.com/office/officeart/2005/8/layout/hProcess6"/>
    <dgm:cxn modelId="{8930BD5B-25DA-48BC-88EA-0479636ED6FB}" type="presParOf" srcId="{0C7E444A-82BA-4573-9C4D-953732213DAF}" destId="{BF201AAD-E9DB-42C6-AB69-CB3CEF3CB6B6}" srcOrd="0" destOrd="0" presId="urn:microsoft.com/office/officeart/2005/8/layout/hProcess6"/>
    <dgm:cxn modelId="{07100AFB-F3AA-4FCD-9821-E74E0874308A}" type="presParOf" srcId="{0C7E444A-82BA-4573-9C4D-953732213DAF}" destId="{485C88C9-CFD1-4EEC-B1A3-C847E10BB4DB}" srcOrd="1" destOrd="0" presId="urn:microsoft.com/office/officeart/2005/8/layout/hProcess6"/>
    <dgm:cxn modelId="{67487AAF-2E1C-48D5-B35A-4149FD461D85}" type="presParOf" srcId="{0C7E444A-82BA-4573-9C4D-953732213DAF}" destId="{46C2BAAE-9ABF-4A63-A635-22B249717C75}" srcOrd="2" destOrd="0" presId="urn:microsoft.com/office/officeart/2005/8/layout/hProcess6"/>
    <dgm:cxn modelId="{8DE73AE4-D5AA-43AD-BFE8-CD7EFECECE2E}" type="presParOf" srcId="{0C7E444A-82BA-4573-9C4D-953732213DAF}" destId="{FE8072AB-11B4-4E2D-AC00-6AC1821195E3}" srcOrd="3" destOrd="0" presId="urn:microsoft.com/office/officeart/2005/8/layout/hProcess6"/>
    <dgm:cxn modelId="{9FF1EDB4-815B-47A9-B3C1-412711EEDEAC}" type="presParOf" srcId="{9205E8AF-949B-4288-B113-A3B1080BF3E6}" destId="{973EB443-8D52-49BF-A87A-E12B266FEF72}" srcOrd="1" destOrd="0" presId="urn:microsoft.com/office/officeart/2005/8/layout/hProcess6"/>
    <dgm:cxn modelId="{7D158E8F-85E6-47FA-AB29-9D633B93A8D5}" type="presParOf" srcId="{9205E8AF-949B-4288-B113-A3B1080BF3E6}" destId="{D2DEEE47-C651-47E7-9788-82B08A9B6DC0}" srcOrd="2" destOrd="0" presId="urn:microsoft.com/office/officeart/2005/8/layout/hProcess6"/>
    <dgm:cxn modelId="{50E13EED-AA8A-45E0-8274-FBD4B22DD8F3}" type="presParOf" srcId="{D2DEEE47-C651-47E7-9788-82B08A9B6DC0}" destId="{B47EEE6F-3223-4088-A29D-0FB457F81E14}" srcOrd="0" destOrd="0" presId="urn:microsoft.com/office/officeart/2005/8/layout/hProcess6"/>
    <dgm:cxn modelId="{EE3B6EC0-FDBB-4A73-B366-A3DF0EFD63EE}" type="presParOf" srcId="{D2DEEE47-C651-47E7-9788-82B08A9B6DC0}" destId="{1223F744-D896-418E-B859-F3B07C984BC6}" srcOrd="1" destOrd="0" presId="urn:microsoft.com/office/officeart/2005/8/layout/hProcess6"/>
    <dgm:cxn modelId="{26DFEF83-2B00-447D-A1CC-9EA10553886A}" type="presParOf" srcId="{D2DEEE47-C651-47E7-9788-82B08A9B6DC0}" destId="{73995D89-863C-44FE-B5AA-C63A22E0F2BA}" srcOrd="2" destOrd="0" presId="urn:microsoft.com/office/officeart/2005/8/layout/hProcess6"/>
    <dgm:cxn modelId="{9000C38A-303C-4AF7-A9A1-1195B5EDE79B}" type="presParOf" srcId="{D2DEEE47-C651-47E7-9788-82B08A9B6DC0}" destId="{C73F4815-7E3B-48FE-A9B9-F4BC65D07D67}" srcOrd="3" destOrd="0" presId="urn:microsoft.com/office/officeart/2005/8/layout/hProcess6"/>
    <dgm:cxn modelId="{D4852ED5-0D84-4483-B4C8-28802BCEF01A}" type="presParOf" srcId="{9205E8AF-949B-4288-B113-A3B1080BF3E6}" destId="{73CD8CBD-A629-43F9-B798-F5E0D99978A8}" srcOrd="3" destOrd="0" presId="urn:microsoft.com/office/officeart/2005/8/layout/hProcess6"/>
    <dgm:cxn modelId="{F8B43699-3BF1-4902-8241-1D80AA6B508F}" type="presParOf" srcId="{9205E8AF-949B-4288-B113-A3B1080BF3E6}" destId="{C356850F-1D72-4696-ACF4-9E2097C73796}" srcOrd="4" destOrd="0" presId="urn:microsoft.com/office/officeart/2005/8/layout/hProcess6"/>
    <dgm:cxn modelId="{9F5A4394-E065-4BA6-9A00-C185E079F034}" type="presParOf" srcId="{C356850F-1D72-4696-ACF4-9E2097C73796}" destId="{F527957E-8872-4D3E-9887-E54266D8AB8B}" srcOrd="0" destOrd="0" presId="urn:microsoft.com/office/officeart/2005/8/layout/hProcess6"/>
    <dgm:cxn modelId="{C2F1445D-4318-40FE-987C-F7DA9F2E2B70}" type="presParOf" srcId="{C356850F-1D72-4696-ACF4-9E2097C73796}" destId="{282B0488-C50D-4B5E-AF8D-9586CFF62F1F}" srcOrd="1" destOrd="0" presId="urn:microsoft.com/office/officeart/2005/8/layout/hProcess6"/>
    <dgm:cxn modelId="{D4AC0914-B089-4031-8974-B5F4DBB613F2}" type="presParOf" srcId="{C356850F-1D72-4696-ACF4-9E2097C73796}" destId="{1A9C2976-DFB9-4082-B339-287703A44C1B}" srcOrd="2" destOrd="0" presId="urn:microsoft.com/office/officeart/2005/8/layout/hProcess6"/>
    <dgm:cxn modelId="{DBA7A1D3-CA7F-430B-9952-8941B0D4321A}" type="presParOf" srcId="{C356850F-1D72-4696-ACF4-9E2097C73796}" destId="{776F2317-06CC-4962-BE6B-E01245AF49EA}" srcOrd="3" destOrd="0" presId="urn:microsoft.com/office/officeart/2005/8/layout/hProcess6"/>
    <dgm:cxn modelId="{63E1B55D-1A97-41E8-8D0D-49807F452B0A}" type="presParOf" srcId="{9205E8AF-949B-4288-B113-A3B1080BF3E6}" destId="{4A2A6C80-E324-45E1-8143-6A8A0DA67E8A}" srcOrd="5" destOrd="0" presId="urn:microsoft.com/office/officeart/2005/8/layout/hProcess6"/>
    <dgm:cxn modelId="{D38B5C27-D3C1-4091-8F60-C1DD09869FF1}" type="presParOf" srcId="{9205E8AF-949B-4288-B113-A3B1080BF3E6}" destId="{03BFB803-1025-4365-AC7A-C98E194EF7BA}" srcOrd="6" destOrd="0" presId="urn:microsoft.com/office/officeart/2005/8/layout/hProcess6"/>
    <dgm:cxn modelId="{EAC3EFF7-3F6F-47D9-98F2-4AF1E0AA7563}" type="presParOf" srcId="{03BFB803-1025-4365-AC7A-C98E194EF7BA}" destId="{50CCD480-6EEC-42CC-A5FE-1A4D597502FB}" srcOrd="0" destOrd="0" presId="urn:microsoft.com/office/officeart/2005/8/layout/hProcess6"/>
    <dgm:cxn modelId="{4C5CF8AA-E099-4D48-BF52-25CED068EA50}" type="presParOf" srcId="{03BFB803-1025-4365-AC7A-C98E194EF7BA}" destId="{F8132FF6-0B8A-4560-9495-7F5EA9BAA622}" srcOrd="1" destOrd="0" presId="urn:microsoft.com/office/officeart/2005/8/layout/hProcess6"/>
    <dgm:cxn modelId="{3636ED80-454C-4D68-831A-34BF5B29E887}" type="presParOf" srcId="{03BFB803-1025-4365-AC7A-C98E194EF7BA}" destId="{D97A83F3-A35C-49AA-9972-E1DAA10A5902}" srcOrd="2" destOrd="0" presId="urn:microsoft.com/office/officeart/2005/8/layout/hProcess6"/>
    <dgm:cxn modelId="{95537084-5DB6-4B65-B41C-D18DF8C5D830}" type="presParOf" srcId="{03BFB803-1025-4365-AC7A-C98E194EF7BA}" destId="{60286361-0864-4C87-94FA-16235B54D19C}" srcOrd="3" destOrd="0" presId="urn:microsoft.com/office/officeart/2005/8/layout/hProcess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21F90-6929-443C-9DDF-DC9B31DE4CB1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D76A7C-A464-49C7-9C45-14E551290056}">
      <dgm:prSet phldrT="[Texto]" custT="1"/>
      <dgm:spPr/>
      <dgm:t>
        <a:bodyPr/>
        <a:lstStyle/>
        <a:p>
          <a:r>
            <a:rPr lang="pt-BR" sz="1600" b="1" dirty="0" smtClean="0"/>
            <a:t>Equilíbrio</a:t>
          </a:r>
          <a:endParaRPr lang="pt-BR" sz="1600" b="1" dirty="0"/>
        </a:p>
      </dgm:t>
    </dgm:pt>
    <dgm:pt modelId="{769474EA-8F51-4E6C-B082-DB1841C5D9C8}" type="parTrans" cxnId="{04AE93A8-099C-4AEF-8847-8867AFB80AFE}">
      <dgm:prSet/>
      <dgm:spPr/>
      <dgm:t>
        <a:bodyPr/>
        <a:lstStyle/>
        <a:p>
          <a:endParaRPr lang="pt-BR"/>
        </a:p>
      </dgm:t>
    </dgm:pt>
    <dgm:pt modelId="{ABDC89ED-083B-4CAE-84F3-F3D81BFCD677}" type="sibTrans" cxnId="{04AE93A8-099C-4AEF-8847-8867AFB80AFE}">
      <dgm:prSet/>
      <dgm:spPr/>
      <dgm:t>
        <a:bodyPr/>
        <a:lstStyle/>
        <a:p>
          <a:endParaRPr lang="pt-BR"/>
        </a:p>
      </dgm:t>
    </dgm:pt>
    <dgm:pt modelId="{4EDDA933-B16D-4245-8DAE-43CD20B094E5}">
      <dgm:prSet phldrT="[Texto]" custT="1"/>
      <dgm:spPr/>
      <dgm:t>
        <a:bodyPr/>
        <a:lstStyle/>
        <a:p>
          <a:r>
            <a:rPr lang="pt-BR" sz="1600" b="1" dirty="0" smtClean="0"/>
            <a:t>Propulsão</a:t>
          </a:r>
          <a:endParaRPr lang="pt-BR" sz="1600" b="1" dirty="0"/>
        </a:p>
      </dgm:t>
    </dgm:pt>
    <dgm:pt modelId="{89640B0B-8691-4CD5-A626-042F68F10A3C}" type="parTrans" cxnId="{045980B4-8983-4496-A117-7F2F0BE4B828}">
      <dgm:prSet/>
      <dgm:spPr/>
      <dgm:t>
        <a:bodyPr/>
        <a:lstStyle/>
        <a:p>
          <a:endParaRPr lang="pt-BR"/>
        </a:p>
      </dgm:t>
    </dgm:pt>
    <dgm:pt modelId="{0D051FAC-5E53-4C0D-ADA2-9063F18CECFF}" type="sibTrans" cxnId="{045980B4-8983-4496-A117-7F2F0BE4B828}">
      <dgm:prSet/>
      <dgm:spPr/>
      <dgm:t>
        <a:bodyPr/>
        <a:lstStyle/>
        <a:p>
          <a:endParaRPr lang="pt-BR"/>
        </a:p>
      </dgm:t>
    </dgm:pt>
    <dgm:pt modelId="{5B567CD8-A70B-4D6C-A845-F389AF101003}">
      <dgm:prSet phldrT="[Texto]" custT="1"/>
      <dgm:spPr/>
      <dgm:t>
        <a:bodyPr/>
        <a:lstStyle/>
        <a:p>
          <a:r>
            <a:rPr lang="pt-BR" sz="1600" b="1" dirty="0" smtClean="0"/>
            <a:t>Respiração</a:t>
          </a:r>
          <a:endParaRPr lang="pt-BR" sz="1600" b="1" dirty="0"/>
        </a:p>
      </dgm:t>
    </dgm:pt>
    <dgm:pt modelId="{C4337FC1-0B6D-46EB-A7D6-0DBDE7BB2874}" type="parTrans" cxnId="{9275F7D7-A444-437F-B8C1-8EC6BB0D35D0}">
      <dgm:prSet/>
      <dgm:spPr/>
      <dgm:t>
        <a:bodyPr/>
        <a:lstStyle/>
        <a:p>
          <a:endParaRPr lang="pt-BR"/>
        </a:p>
      </dgm:t>
    </dgm:pt>
    <dgm:pt modelId="{528CDAAE-8496-44DD-B564-FCAE4C9585F6}" type="sibTrans" cxnId="{9275F7D7-A444-437F-B8C1-8EC6BB0D35D0}">
      <dgm:prSet/>
      <dgm:spPr/>
      <dgm:t>
        <a:bodyPr/>
        <a:lstStyle/>
        <a:p>
          <a:endParaRPr lang="pt-BR"/>
        </a:p>
      </dgm:t>
    </dgm:pt>
    <dgm:pt modelId="{758E2A90-6A51-4D22-A57D-254C7411E20B}">
      <dgm:prSet phldrT="[Texto]"/>
      <dgm:spPr/>
      <dgm:t>
        <a:bodyPr/>
        <a:lstStyle/>
        <a:p>
          <a:r>
            <a:rPr lang="pt-BR" dirty="0" smtClean="0"/>
            <a:t>Habilidades específicas da natação</a:t>
          </a:r>
          <a:endParaRPr lang="pt-BR" dirty="0"/>
        </a:p>
      </dgm:t>
    </dgm:pt>
    <dgm:pt modelId="{A5D1F6A7-7225-4A63-A481-EAE502C0540C}" type="parTrans" cxnId="{7C2E2C56-4126-443F-9343-E59D33BC3DF6}">
      <dgm:prSet/>
      <dgm:spPr/>
      <dgm:t>
        <a:bodyPr/>
        <a:lstStyle/>
        <a:p>
          <a:endParaRPr lang="pt-BR"/>
        </a:p>
      </dgm:t>
    </dgm:pt>
    <dgm:pt modelId="{12DEBBE8-8F9A-40CD-AC2A-4CA36513BF84}" type="sibTrans" cxnId="{7C2E2C56-4126-443F-9343-E59D33BC3DF6}">
      <dgm:prSet/>
      <dgm:spPr/>
      <dgm:t>
        <a:bodyPr/>
        <a:lstStyle/>
        <a:p>
          <a:endParaRPr lang="pt-BR"/>
        </a:p>
      </dgm:t>
    </dgm:pt>
    <dgm:pt modelId="{117C0982-89FC-48FA-BAF7-FF6EBD338CF7}" type="pres">
      <dgm:prSet presAssocID="{76821F90-6929-443C-9DDF-DC9B31DE4CB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4ECDC0-6249-4EDE-AE8B-304FB335E3E1}" type="pres">
      <dgm:prSet presAssocID="{76821F90-6929-443C-9DDF-DC9B31DE4CB1}" presName="ellipse" presStyleLbl="trBgShp" presStyleIdx="0" presStyleCnt="1"/>
      <dgm:spPr/>
      <dgm:t>
        <a:bodyPr/>
        <a:lstStyle/>
        <a:p>
          <a:endParaRPr lang="pt-BR"/>
        </a:p>
      </dgm:t>
    </dgm:pt>
    <dgm:pt modelId="{C2BAB025-0C2F-4B0A-A90E-E1FBAF0DAA40}" type="pres">
      <dgm:prSet presAssocID="{76821F90-6929-443C-9DDF-DC9B31DE4CB1}" presName="arrow1" presStyleLbl="fgShp" presStyleIdx="0" presStyleCnt="1"/>
      <dgm:spPr/>
      <dgm:t>
        <a:bodyPr/>
        <a:lstStyle/>
        <a:p>
          <a:endParaRPr lang="pt-BR"/>
        </a:p>
      </dgm:t>
    </dgm:pt>
    <dgm:pt modelId="{84B04F77-C896-4643-B94B-348BE760A00A}" type="pres">
      <dgm:prSet presAssocID="{76821F90-6929-443C-9DDF-DC9B31DE4CB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74E9C6-5151-4182-B72D-3CF04CF12C10}" type="pres">
      <dgm:prSet presAssocID="{4EDDA933-B16D-4245-8DAE-43CD20B094E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CBF022-44CA-4045-8F00-3863B81EEE7C}" type="pres">
      <dgm:prSet presAssocID="{5B567CD8-A70B-4D6C-A845-F389AF101003}" presName="item2" presStyleLbl="node1" presStyleIdx="1" presStyleCnt="3" custScaleX="1105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A6219C-850F-4AD3-8418-1B6B23B15774}" type="pres">
      <dgm:prSet presAssocID="{758E2A90-6A51-4D22-A57D-254C7411E20B}" presName="item3" presStyleLbl="node1" presStyleIdx="2" presStyleCnt="3" custScaleX="1139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D800C5-7FFB-4E64-8A51-88942927CFCB}" type="pres">
      <dgm:prSet presAssocID="{76821F90-6929-443C-9DDF-DC9B31DE4CB1}" presName="funnel" presStyleLbl="trAlignAcc1" presStyleIdx="0" presStyleCnt="1" custScaleX="118037" custLinFactNeighborX="-939" custLinFactNeighborY="1449"/>
      <dgm:spPr/>
      <dgm:t>
        <a:bodyPr/>
        <a:lstStyle/>
        <a:p>
          <a:endParaRPr lang="pt-BR"/>
        </a:p>
      </dgm:t>
    </dgm:pt>
  </dgm:ptLst>
  <dgm:cxnLst>
    <dgm:cxn modelId="{7C2E2C56-4126-443F-9343-E59D33BC3DF6}" srcId="{76821F90-6929-443C-9DDF-DC9B31DE4CB1}" destId="{758E2A90-6A51-4D22-A57D-254C7411E20B}" srcOrd="3" destOrd="0" parTransId="{A5D1F6A7-7225-4A63-A481-EAE502C0540C}" sibTransId="{12DEBBE8-8F9A-40CD-AC2A-4CA36513BF84}"/>
    <dgm:cxn modelId="{045980B4-8983-4496-A117-7F2F0BE4B828}" srcId="{76821F90-6929-443C-9DDF-DC9B31DE4CB1}" destId="{4EDDA933-B16D-4245-8DAE-43CD20B094E5}" srcOrd="1" destOrd="0" parTransId="{89640B0B-8691-4CD5-A626-042F68F10A3C}" sibTransId="{0D051FAC-5E53-4C0D-ADA2-9063F18CECFF}"/>
    <dgm:cxn modelId="{D92D7C97-316B-44F9-808A-046436C8AFD1}" type="presOf" srcId="{4EDDA933-B16D-4245-8DAE-43CD20B094E5}" destId="{EDCBF022-44CA-4045-8F00-3863B81EEE7C}" srcOrd="0" destOrd="0" presId="urn:microsoft.com/office/officeart/2005/8/layout/funnel1"/>
    <dgm:cxn modelId="{04AE93A8-099C-4AEF-8847-8867AFB80AFE}" srcId="{76821F90-6929-443C-9DDF-DC9B31DE4CB1}" destId="{5BD76A7C-A464-49C7-9C45-14E551290056}" srcOrd="0" destOrd="0" parTransId="{769474EA-8F51-4E6C-B082-DB1841C5D9C8}" sibTransId="{ABDC89ED-083B-4CAE-84F3-F3D81BFCD677}"/>
    <dgm:cxn modelId="{7EAF9B29-8CDE-401C-8FFD-8BCEB4048A08}" type="presOf" srcId="{758E2A90-6A51-4D22-A57D-254C7411E20B}" destId="{84B04F77-C896-4643-B94B-348BE760A00A}" srcOrd="0" destOrd="0" presId="urn:microsoft.com/office/officeart/2005/8/layout/funnel1"/>
    <dgm:cxn modelId="{A7128FDE-B7C3-4270-A3F3-0D96C829BCA8}" type="presOf" srcId="{5B567CD8-A70B-4D6C-A845-F389AF101003}" destId="{F574E9C6-5151-4182-B72D-3CF04CF12C10}" srcOrd="0" destOrd="0" presId="urn:microsoft.com/office/officeart/2005/8/layout/funnel1"/>
    <dgm:cxn modelId="{F71552B3-837F-4345-814B-6C9C38B2A4FA}" type="presOf" srcId="{76821F90-6929-443C-9DDF-DC9B31DE4CB1}" destId="{117C0982-89FC-48FA-BAF7-FF6EBD338CF7}" srcOrd="0" destOrd="0" presId="urn:microsoft.com/office/officeart/2005/8/layout/funnel1"/>
    <dgm:cxn modelId="{63022E3D-AA57-4E64-9C03-36DCC0D862CA}" type="presOf" srcId="{5BD76A7C-A464-49C7-9C45-14E551290056}" destId="{F6A6219C-850F-4AD3-8418-1B6B23B15774}" srcOrd="0" destOrd="0" presId="urn:microsoft.com/office/officeart/2005/8/layout/funnel1"/>
    <dgm:cxn modelId="{9275F7D7-A444-437F-B8C1-8EC6BB0D35D0}" srcId="{76821F90-6929-443C-9DDF-DC9B31DE4CB1}" destId="{5B567CD8-A70B-4D6C-A845-F389AF101003}" srcOrd="2" destOrd="0" parTransId="{C4337FC1-0B6D-46EB-A7D6-0DBDE7BB2874}" sibTransId="{528CDAAE-8496-44DD-B564-FCAE4C9585F6}"/>
    <dgm:cxn modelId="{7A5E522F-1E93-4835-BC3E-8155C619AE0D}" type="presParOf" srcId="{117C0982-89FC-48FA-BAF7-FF6EBD338CF7}" destId="{F24ECDC0-6249-4EDE-AE8B-304FB335E3E1}" srcOrd="0" destOrd="0" presId="urn:microsoft.com/office/officeart/2005/8/layout/funnel1"/>
    <dgm:cxn modelId="{C311A7ED-2581-4986-A3FE-1D61F9211902}" type="presParOf" srcId="{117C0982-89FC-48FA-BAF7-FF6EBD338CF7}" destId="{C2BAB025-0C2F-4B0A-A90E-E1FBAF0DAA40}" srcOrd="1" destOrd="0" presId="urn:microsoft.com/office/officeart/2005/8/layout/funnel1"/>
    <dgm:cxn modelId="{A9C0A6F9-3E3D-4C2A-96E7-70571E0C2A51}" type="presParOf" srcId="{117C0982-89FC-48FA-BAF7-FF6EBD338CF7}" destId="{84B04F77-C896-4643-B94B-348BE760A00A}" srcOrd="2" destOrd="0" presId="urn:microsoft.com/office/officeart/2005/8/layout/funnel1"/>
    <dgm:cxn modelId="{71746EDC-A113-4ABE-B34F-D0E4A924D455}" type="presParOf" srcId="{117C0982-89FC-48FA-BAF7-FF6EBD338CF7}" destId="{F574E9C6-5151-4182-B72D-3CF04CF12C10}" srcOrd="3" destOrd="0" presId="urn:microsoft.com/office/officeart/2005/8/layout/funnel1"/>
    <dgm:cxn modelId="{DDB44ED2-A0D5-4518-9A29-A512BFD19537}" type="presParOf" srcId="{117C0982-89FC-48FA-BAF7-FF6EBD338CF7}" destId="{EDCBF022-44CA-4045-8F00-3863B81EEE7C}" srcOrd="4" destOrd="0" presId="urn:microsoft.com/office/officeart/2005/8/layout/funnel1"/>
    <dgm:cxn modelId="{0D4F8038-6900-44D1-BEC8-769A1FC74B5D}" type="presParOf" srcId="{117C0982-89FC-48FA-BAF7-FF6EBD338CF7}" destId="{F6A6219C-850F-4AD3-8418-1B6B23B15774}" srcOrd="5" destOrd="0" presId="urn:microsoft.com/office/officeart/2005/8/layout/funnel1"/>
    <dgm:cxn modelId="{B6D8F130-61B8-4FF0-9B2D-E11FDD5E24AF}" type="presParOf" srcId="{117C0982-89FC-48FA-BAF7-FF6EBD338CF7}" destId="{E9D800C5-7FFB-4E64-8A51-88942927CFCB}" srcOrd="6" destOrd="0" presId="urn:microsoft.com/office/officeart/2005/8/layout/funne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BC4CCC-092D-465D-B855-8166BC3773E3}" type="doc">
      <dgm:prSet loTypeId="urn:microsoft.com/office/officeart/2005/8/layout/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220F794-CC4B-4F19-8E59-7F17E0571965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Condicionamento clássico de PAVLOV</a:t>
          </a:r>
          <a:endParaRPr lang="pt-BR" sz="1200" b="1" dirty="0">
            <a:solidFill>
              <a:schemeClr val="tx1"/>
            </a:solidFill>
          </a:endParaRPr>
        </a:p>
      </dgm:t>
    </dgm:pt>
    <dgm:pt modelId="{343147D1-F75D-485D-8610-4FD69797A295}" type="parTrans" cxnId="{3C932030-A1BA-4DA2-A8C2-6101EF05D1EF}">
      <dgm:prSet/>
      <dgm:spPr/>
      <dgm:t>
        <a:bodyPr/>
        <a:lstStyle/>
        <a:p>
          <a:endParaRPr lang="pt-BR"/>
        </a:p>
      </dgm:t>
    </dgm:pt>
    <dgm:pt modelId="{8098B8B1-BD31-4716-9140-5130FBDEEB40}" type="sibTrans" cxnId="{3C932030-A1BA-4DA2-A8C2-6101EF05D1EF}">
      <dgm:prSet/>
      <dgm:spPr/>
      <dgm:t>
        <a:bodyPr/>
        <a:lstStyle/>
        <a:p>
          <a:endParaRPr lang="pt-BR"/>
        </a:p>
      </dgm:t>
    </dgm:pt>
    <dgm:pt modelId="{48136B8E-8434-44DB-9D86-A58DE8178ACB}">
      <dgm:prSet phldrT="[Texto]"/>
      <dgm:spPr/>
      <dgm:t>
        <a:bodyPr/>
        <a:lstStyle/>
        <a:p>
          <a:r>
            <a:rPr lang="pt-BR" b="1" dirty="0" smtClean="0"/>
            <a:t>APRENDIZAGEM ATRAVÉS DE RESPOSTAS CONDICIONADAS</a:t>
          </a:r>
          <a:endParaRPr lang="pt-BR" dirty="0"/>
        </a:p>
      </dgm:t>
    </dgm:pt>
    <dgm:pt modelId="{1E69EAD2-0D7A-460B-BA40-BD5A4E56D7D5}" type="parTrans" cxnId="{5E0E84F5-E823-41C5-A0A5-F9E8EB243FFC}">
      <dgm:prSet/>
      <dgm:spPr/>
      <dgm:t>
        <a:bodyPr/>
        <a:lstStyle/>
        <a:p>
          <a:endParaRPr lang="pt-BR"/>
        </a:p>
      </dgm:t>
    </dgm:pt>
    <dgm:pt modelId="{0AB1B285-79D6-4220-9F4C-A1694AD4B92D}" type="sibTrans" cxnId="{5E0E84F5-E823-41C5-A0A5-F9E8EB243FFC}">
      <dgm:prSet/>
      <dgm:spPr/>
      <dgm:t>
        <a:bodyPr/>
        <a:lstStyle/>
        <a:p>
          <a:endParaRPr lang="pt-BR"/>
        </a:p>
      </dgm:t>
    </dgm:pt>
    <dgm:pt modelId="{B1ADE34A-A756-4DF7-B5C3-1D36387EC0F5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Desenvolvido por THORNDIKE</a:t>
          </a:r>
          <a:endParaRPr lang="pt-BR" sz="1200" b="1" dirty="0">
            <a:solidFill>
              <a:schemeClr val="tx1"/>
            </a:solidFill>
          </a:endParaRPr>
        </a:p>
      </dgm:t>
    </dgm:pt>
    <dgm:pt modelId="{FA07FE64-DDF9-4CA5-8AD4-F2C18A0D4FB1}" type="parTrans" cxnId="{52E0427F-9CCA-4B88-A13E-0D5B3800F68C}">
      <dgm:prSet/>
      <dgm:spPr/>
      <dgm:t>
        <a:bodyPr/>
        <a:lstStyle/>
        <a:p>
          <a:endParaRPr lang="pt-BR"/>
        </a:p>
      </dgm:t>
    </dgm:pt>
    <dgm:pt modelId="{6469531C-C102-4B25-9521-0C47E6E74274}" type="sibTrans" cxnId="{52E0427F-9CCA-4B88-A13E-0D5B3800F68C}">
      <dgm:prSet/>
      <dgm:spPr/>
      <dgm:t>
        <a:bodyPr/>
        <a:lstStyle/>
        <a:p>
          <a:endParaRPr lang="pt-BR"/>
        </a:p>
      </dgm:t>
    </dgm:pt>
    <dgm:pt modelId="{87DD5D08-9F9E-496E-8C79-65F472B15A6E}">
      <dgm:prSet phldrT="[Texto]"/>
      <dgm:spPr/>
      <dgm:t>
        <a:bodyPr/>
        <a:lstStyle/>
        <a:p>
          <a:r>
            <a:rPr lang="pt-BR" b="1" dirty="0" smtClean="0"/>
            <a:t>APRENDIZAGEM ATRAVÉS DE ERRO E ACERTO</a:t>
          </a:r>
          <a:endParaRPr lang="pt-BR" b="1" dirty="0"/>
        </a:p>
      </dgm:t>
    </dgm:pt>
    <dgm:pt modelId="{5EB91A76-0629-406F-9A81-D6F352AF25BD}" type="parTrans" cxnId="{3ABCAFFC-EBA6-4086-9FB6-2E231FB8BD51}">
      <dgm:prSet/>
      <dgm:spPr/>
      <dgm:t>
        <a:bodyPr/>
        <a:lstStyle/>
        <a:p>
          <a:endParaRPr lang="pt-BR"/>
        </a:p>
      </dgm:t>
    </dgm:pt>
    <dgm:pt modelId="{6B296603-24B3-4985-9FE3-69005F7E243D}" type="sibTrans" cxnId="{3ABCAFFC-EBA6-4086-9FB6-2E231FB8BD51}">
      <dgm:prSet/>
      <dgm:spPr/>
      <dgm:t>
        <a:bodyPr/>
        <a:lstStyle/>
        <a:p>
          <a:endParaRPr lang="pt-BR"/>
        </a:p>
      </dgm:t>
    </dgm:pt>
    <dgm:pt modelId="{00981B8D-66F9-43D3-AD5B-44078805FCD3}">
      <dgm:prSet phldrT="[Texto]" custT="1"/>
      <dgm:spPr/>
      <dgm:t>
        <a:bodyPr/>
        <a:lstStyle/>
        <a:p>
          <a:r>
            <a:rPr lang="pt-BR" sz="1200" b="1" i="0" dirty="0" smtClean="0">
              <a:solidFill>
                <a:schemeClr val="tx1"/>
              </a:solidFill>
            </a:rPr>
            <a:t>A modelagem no BEHAVIORISMO</a:t>
          </a:r>
          <a:endParaRPr lang="pt-BR" sz="1200" b="1" dirty="0">
            <a:solidFill>
              <a:schemeClr val="tx1"/>
            </a:solidFill>
          </a:endParaRPr>
        </a:p>
      </dgm:t>
    </dgm:pt>
    <dgm:pt modelId="{C368174A-0377-463A-B6E5-FA4DB361E5BA}" type="parTrans" cxnId="{3FDD9892-2BA7-4A0B-9901-738A2A706E48}">
      <dgm:prSet/>
      <dgm:spPr/>
      <dgm:t>
        <a:bodyPr/>
        <a:lstStyle/>
        <a:p>
          <a:endParaRPr lang="pt-BR"/>
        </a:p>
      </dgm:t>
    </dgm:pt>
    <dgm:pt modelId="{CB9B96C4-672D-465E-880A-77C54871EDDE}" type="sibTrans" cxnId="{3FDD9892-2BA7-4A0B-9901-738A2A706E48}">
      <dgm:prSet/>
      <dgm:spPr/>
      <dgm:t>
        <a:bodyPr/>
        <a:lstStyle/>
        <a:p>
          <a:endParaRPr lang="pt-BR"/>
        </a:p>
      </dgm:t>
    </dgm:pt>
    <dgm:pt modelId="{8FF155CF-1ECD-4766-B52F-295ED09B1DF9}">
      <dgm:prSet phldrT="[Texto]"/>
      <dgm:spPr/>
      <dgm:t>
        <a:bodyPr/>
        <a:lstStyle/>
        <a:p>
          <a:r>
            <a:rPr lang="pt-BR" b="1" dirty="0" smtClean="0"/>
            <a:t>APRENDIZAGEM ATRAVÉS DA GESTALT</a:t>
          </a:r>
          <a:endParaRPr lang="pt-BR" b="1" dirty="0"/>
        </a:p>
      </dgm:t>
    </dgm:pt>
    <dgm:pt modelId="{8A4A17AA-0073-4F48-AFA8-176D364053C0}" type="parTrans" cxnId="{B36BA97D-9996-4E93-AB37-56F582D3D59B}">
      <dgm:prSet/>
      <dgm:spPr/>
      <dgm:t>
        <a:bodyPr/>
        <a:lstStyle/>
        <a:p>
          <a:endParaRPr lang="pt-BR"/>
        </a:p>
      </dgm:t>
    </dgm:pt>
    <dgm:pt modelId="{73BFCFAD-181D-4D5F-AC5E-96D9CE93B7DA}" type="sibTrans" cxnId="{B36BA97D-9996-4E93-AB37-56F582D3D59B}">
      <dgm:prSet/>
      <dgm:spPr/>
      <dgm:t>
        <a:bodyPr/>
        <a:lstStyle/>
        <a:p>
          <a:endParaRPr lang="pt-BR"/>
        </a:p>
      </dgm:t>
    </dgm:pt>
    <dgm:pt modelId="{ED52CF94-54EC-4322-91DC-755C1A0FC425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Criada por WERTHEIMER, KOHLER E KOFFKA(1880-1940)</a:t>
          </a:r>
          <a:endParaRPr lang="pt-BR" sz="1200" b="1" dirty="0">
            <a:solidFill>
              <a:schemeClr val="tx1"/>
            </a:solidFill>
          </a:endParaRPr>
        </a:p>
      </dgm:t>
    </dgm:pt>
    <dgm:pt modelId="{DBC5C2CB-B59B-4D16-A09F-9467F91E5D74}" type="parTrans" cxnId="{5BC57CF0-5068-471D-813B-D8D2F345937C}">
      <dgm:prSet/>
      <dgm:spPr/>
      <dgm:t>
        <a:bodyPr/>
        <a:lstStyle/>
        <a:p>
          <a:endParaRPr lang="pt-BR"/>
        </a:p>
      </dgm:t>
    </dgm:pt>
    <dgm:pt modelId="{B019213C-C8F2-4ED5-9483-40E21539A3D0}" type="sibTrans" cxnId="{5BC57CF0-5068-471D-813B-D8D2F345937C}">
      <dgm:prSet/>
      <dgm:spPr/>
      <dgm:t>
        <a:bodyPr/>
        <a:lstStyle/>
        <a:p>
          <a:endParaRPr lang="pt-BR"/>
        </a:p>
      </dgm:t>
    </dgm:pt>
    <dgm:pt modelId="{729F1240-9136-4B4C-8C46-CDAA1481B3C7}">
      <dgm:prSet/>
      <dgm:spPr/>
      <dgm:t>
        <a:bodyPr/>
        <a:lstStyle/>
        <a:p>
          <a:r>
            <a:rPr lang="pt-BR" b="1" dirty="0" smtClean="0"/>
            <a:t>APRENDIZAGEM ATRAVÉS DAS APROXIMAÇÕES SUCESSIVA</a:t>
          </a:r>
          <a:endParaRPr lang="pt-BR" dirty="0"/>
        </a:p>
      </dgm:t>
    </dgm:pt>
    <dgm:pt modelId="{90395288-632C-4C63-A4C5-B962B5EDB711}" type="parTrans" cxnId="{3C41A3F1-2C12-4892-9C77-4645395141D1}">
      <dgm:prSet/>
      <dgm:spPr/>
      <dgm:t>
        <a:bodyPr/>
        <a:lstStyle/>
        <a:p>
          <a:endParaRPr lang="pt-BR"/>
        </a:p>
      </dgm:t>
    </dgm:pt>
    <dgm:pt modelId="{6C2E1CAC-A818-464B-8A39-8B382A71579D}" type="sibTrans" cxnId="{3C41A3F1-2C12-4892-9C77-4645395141D1}">
      <dgm:prSet/>
      <dgm:spPr/>
      <dgm:t>
        <a:bodyPr/>
        <a:lstStyle/>
        <a:p>
          <a:endParaRPr lang="pt-BR"/>
        </a:p>
      </dgm:t>
    </dgm:pt>
    <dgm:pt modelId="{8FAA83FE-F9F8-49F8-BCD2-B4417A771130}" type="pres">
      <dgm:prSet presAssocID="{CDBC4CCC-092D-465D-B855-8166BC3773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63EC77-F48B-4927-9A5E-1D0997E1C98A}" type="pres">
      <dgm:prSet presAssocID="{7220F794-CC4B-4F19-8E59-7F17E0571965}" presName="composite" presStyleCnt="0"/>
      <dgm:spPr/>
    </dgm:pt>
    <dgm:pt modelId="{E859A9F4-9B24-4589-A1D6-48F0C523B355}" type="pres">
      <dgm:prSet presAssocID="{7220F794-CC4B-4F19-8E59-7F17E057196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4B835D-6F6D-44BF-A08C-9406090820F7}" type="pres">
      <dgm:prSet presAssocID="{7220F794-CC4B-4F19-8E59-7F17E0571965}" presName="parSh" presStyleLbl="node1" presStyleIdx="0" presStyleCnt="4"/>
      <dgm:spPr/>
      <dgm:t>
        <a:bodyPr/>
        <a:lstStyle/>
        <a:p>
          <a:endParaRPr lang="pt-BR"/>
        </a:p>
      </dgm:t>
    </dgm:pt>
    <dgm:pt modelId="{302E414C-094B-408C-A7CF-9DD60426678F}" type="pres">
      <dgm:prSet presAssocID="{7220F794-CC4B-4F19-8E59-7F17E0571965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51E415-D980-4F8D-BA7F-FD9FCD649D0A}" type="pres">
      <dgm:prSet presAssocID="{8098B8B1-BD31-4716-9140-5130FBDEEB40}" presName="sibTrans" presStyleLbl="sibTrans2D1" presStyleIdx="0" presStyleCnt="3"/>
      <dgm:spPr/>
      <dgm:t>
        <a:bodyPr/>
        <a:lstStyle/>
        <a:p>
          <a:endParaRPr lang="pt-BR"/>
        </a:p>
      </dgm:t>
    </dgm:pt>
    <dgm:pt modelId="{BC9FE8FB-80C5-4D08-9417-38292E42E3B9}" type="pres">
      <dgm:prSet presAssocID="{8098B8B1-BD31-4716-9140-5130FBDEEB40}" presName="connTx" presStyleLbl="sibTrans2D1" presStyleIdx="0" presStyleCnt="3"/>
      <dgm:spPr/>
      <dgm:t>
        <a:bodyPr/>
        <a:lstStyle/>
        <a:p>
          <a:endParaRPr lang="pt-BR"/>
        </a:p>
      </dgm:t>
    </dgm:pt>
    <dgm:pt modelId="{967A9326-84F2-493C-93D3-07004760A3C6}" type="pres">
      <dgm:prSet presAssocID="{B1ADE34A-A756-4DF7-B5C3-1D36387EC0F5}" presName="composite" presStyleCnt="0"/>
      <dgm:spPr/>
    </dgm:pt>
    <dgm:pt modelId="{7CA9CAA5-1835-4CF6-BDC9-6E84772B3BE0}" type="pres">
      <dgm:prSet presAssocID="{B1ADE34A-A756-4DF7-B5C3-1D36387EC0F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B68698-D4DD-40B9-8221-1AE868AB541E}" type="pres">
      <dgm:prSet presAssocID="{B1ADE34A-A756-4DF7-B5C3-1D36387EC0F5}" presName="parSh" presStyleLbl="node1" presStyleIdx="1" presStyleCnt="4"/>
      <dgm:spPr/>
      <dgm:t>
        <a:bodyPr/>
        <a:lstStyle/>
        <a:p>
          <a:endParaRPr lang="pt-BR"/>
        </a:p>
      </dgm:t>
    </dgm:pt>
    <dgm:pt modelId="{D099CBFD-DF95-4489-A9E0-E3C89071E567}" type="pres">
      <dgm:prSet presAssocID="{B1ADE34A-A756-4DF7-B5C3-1D36387EC0F5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AFB196-B76D-4474-852E-2CF1151C1B3A}" type="pres">
      <dgm:prSet presAssocID="{6469531C-C102-4B25-9521-0C47E6E74274}" presName="sibTrans" presStyleLbl="sibTrans2D1" presStyleIdx="1" presStyleCnt="3"/>
      <dgm:spPr/>
      <dgm:t>
        <a:bodyPr/>
        <a:lstStyle/>
        <a:p>
          <a:endParaRPr lang="pt-BR"/>
        </a:p>
      </dgm:t>
    </dgm:pt>
    <dgm:pt modelId="{C29E3B9D-0D3C-4E66-8F5C-8EF96CC815CA}" type="pres">
      <dgm:prSet presAssocID="{6469531C-C102-4B25-9521-0C47E6E74274}" presName="connTx" presStyleLbl="sibTrans2D1" presStyleIdx="1" presStyleCnt="3"/>
      <dgm:spPr/>
      <dgm:t>
        <a:bodyPr/>
        <a:lstStyle/>
        <a:p>
          <a:endParaRPr lang="pt-BR"/>
        </a:p>
      </dgm:t>
    </dgm:pt>
    <dgm:pt modelId="{09E9C639-C231-44E0-A8C9-A2189917E8C6}" type="pres">
      <dgm:prSet presAssocID="{00981B8D-66F9-43D3-AD5B-44078805FCD3}" presName="composite" presStyleCnt="0"/>
      <dgm:spPr/>
    </dgm:pt>
    <dgm:pt modelId="{A378D8D6-974A-4277-8536-93A047614698}" type="pres">
      <dgm:prSet presAssocID="{00981B8D-66F9-43D3-AD5B-44078805FCD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916AAD-B647-45B3-A27B-77C3085368B1}" type="pres">
      <dgm:prSet presAssocID="{00981B8D-66F9-43D3-AD5B-44078805FCD3}" presName="parSh" presStyleLbl="node1" presStyleIdx="2" presStyleCnt="4"/>
      <dgm:spPr/>
      <dgm:t>
        <a:bodyPr/>
        <a:lstStyle/>
        <a:p>
          <a:endParaRPr lang="pt-BR"/>
        </a:p>
      </dgm:t>
    </dgm:pt>
    <dgm:pt modelId="{C07C53F3-97FD-4510-8BD0-4D3BC71DB1B2}" type="pres">
      <dgm:prSet presAssocID="{00981B8D-66F9-43D3-AD5B-44078805FCD3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C17F0E-437A-4D1B-84B1-FFE505212070}" type="pres">
      <dgm:prSet presAssocID="{CB9B96C4-672D-465E-880A-77C54871EDDE}" presName="sibTrans" presStyleLbl="sibTrans2D1" presStyleIdx="2" presStyleCnt="3"/>
      <dgm:spPr/>
      <dgm:t>
        <a:bodyPr/>
        <a:lstStyle/>
        <a:p>
          <a:endParaRPr lang="pt-BR"/>
        </a:p>
      </dgm:t>
    </dgm:pt>
    <dgm:pt modelId="{0A585526-04CF-4A5A-884C-3BF55B12E0AF}" type="pres">
      <dgm:prSet presAssocID="{CB9B96C4-672D-465E-880A-77C54871EDDE}" presName="connTx" presStyleLbl="sibTrans2D1" presStyleIdx="2" presStyleCnt="3"/>
      <dgm:spPr/>
      <dgm:t>
        <a:bodyPr/>
        <a:lstStyle/>
        <a:p>
          <a:endParaRPr lang="pt-BR"/>
        </a:p>
      </dgm:t>
    </dgm:pt>
    <dgm:pt modelId="{FE126BCD-4204-48F5-A42C-4A23AFB26974}" type="pres">
      <dgm:prSet presAssocID="{ED52CF94-54EC-4322-91DC-755C1A0FC425}" presName="composite" presStyleCnt="0"/>
      <dgm:spPr/>
    </dgm:pt>
    <dgm:pt modelId="{E1DA04CC-EF39-465E-BE3E-97F3C6160E26}" type="pres">
      <dgm:prSet presAssocID="{ED52CF94-54EC-4322-91DC-755C1A0FC42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CDD653-99DC-47EC-9F32-95A538740D78}" type="pres">
      <dgm:prSet presAssocID="{ED52CF94-54EC-4322-91DC-755C1A0FC425}" presName="parSh" presStyleLbl="node1" presStyleIdx="3" presStyleCnt="4" custScaleX="141123"/>
      <dgm:spPr/>
      <dgm:t>
        <a:bodyPr/>
        <a:lstStyle/>
        <a:p>
          <a:endParaRPr lang="pt-BR"/>
        </a:p>
      </dgm:t>
    </dgm:pt>
    <dgm:pt modelId="{C15E116D-3CF3-4CE5-A0C1-7A6ED1AC50B0}" type="pres">
      <dgm:prSet presAssocID="{ED52CF94-54EC-4322-91DC-755C1A0FC425}" presName="desTx" presStyleLbl="fgAcc1" presStyleIdx="3" presStyleCnt="4" custScaleX="1208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6BA97D-9996-4E93-AB37-56F582D3D59B}" srcId="{ED52CF94-54EC-4322-91DC-755C1A0FC425}" destId="{8FF155CF-1ECD-4766-B52F-295ED09B1DF9}" srcOrd="0" destOrd="0" parTransId="{8A4A17AA-0073-4F48-AFA8-176D364053C0}" sibTransId="{73BFCFAD-181D-4D5F-AC5E-96D9CE93B7DA}"/>
    <dgm:cxn modelId="{C9AD51D0-1708-43FF-8B68-1A5C3DF3F07D}" type="presOf" srcId="{87DD5D08-9F9E-496E-8C79-65F472B15A6E}" destId="{D099CBFD-DF95-4489-A9E0-E3C89071E567}" srcOrd="0" destOrd="0" presId="urn:microsoft.com/office/officeart/2005/8/layout/process3"/>
    <dgm:cxn modelId="{6472694D-9C07-477C-8B36-C4C9359D5740}" type="presOf" srcId="{B1ADE34A-A756-4DF7-B5C3-1D36387EC0F5}" destId="{E1B68698-D4DD-40B9-8221-1AE868AB541E}" srcOrd="1" destOrd="0" presId="urn:microsoft.com/office/officeart/2005/8/layout/process3"/>
    <dgm:cxn modelId="{524B98D4-8606-40F2-8253-E8DC4FC274D7}" type="presOf" srcId="{00981B8D-66F9-43D3-AD5B-44078805FCD3}" destId="{A378D8D6-974A-4277-8536-93A047614698}" srcOrd="0" destOrd="0" presId="urn:microsoft.com/office/officeart/2005/8/layout/process3"/>
    <dgm:cxn modelId="{F3557D55-9916-4615-B9D6-CA0494DB9DBC}" type="presOf" srcId="{CDBC4CCC-092D-465D-B855-8166BC3773E3}" destId="{8FAA83FE-F9F8-49F8-BCD2-B4417A771130}" srcOrd="0" destOrd="0" presId="urn:microsoft.com/office/officeart/2005/8/layout/process3"/>
    <dgm:cxn modelId="{9B7535B9-A7AE-4B45-8C4E-2482C36BD4F9}" type="presOf" srcId="{ED52CF94-54EC-4322-91DC-755C1A0FC425}" destId="{86CDD653-99DC-47EC-9F32-95A538740D78}" srcOrd="1" destOrd="0" presId="urn:microsoft.com/office/officeart/2005/8/layout/process3"/>
    <dgm:cxn modelId="{8C8C990D-8190-4D5A-BDCA-C962361D13DF}" type="presOf" srcId="{7220F794-CC4B-4F19-8E59-7F17E0571965}" destId="{9F4B835D-6F6D-44BF-A08C-9406090820F7}" srcOrd="1" destOrd="0" presId="urn:microsoft.com/office/officeart/2005/8/layout/process3"/>
    <dgm:cxn modelId="{5C4CE40B-CFB4-4BBD-820E-C0A88AE4CDD7}" type="presOf" srcId="{8098B8B1-BD31-4716-9140-5130FBDEEB40}" destId="{A051E415-D980-4F8D-BA7F-FD9FCD649D0A}" srcOrd="0" destOrd="0" presId="urn:microsoft.com/office/officeart/2005/8/layout/process3"/>
    <dgm:cxn modelId="{167FC908-A0E8-4164-81C6-D40A28C0F477}" type="presOf" srcId="{00981B8D-66F9-43D3-AD5B-44078805FCD3}" destId="{83916AAD-B647-45B3-A27B-77C3085368B1}" srcOrd="1" destOrd="0" presId="urn:microsoft.com/office/officeart/2005/8/layout/process3"/>
    <dgm:cxn modelId="{8732BC99-F312-4A16-8AC8-A2125BCBBB3A}" type="presOf" srcId="{8FF155CF-1ECD-4766-B52F-295ED09B1DF9}" destId="{C15E116D-3CF3-4CE5-A0C1-7A6ED1AC50B0}" srcOrd="0" destOrd="0" presId="urn:microsoft.com/office/officeart/2005/8/layout/process3"/>
    <dgm:cxn modelId="{4C238573-B22C-4754-9287-4AC7EAEEA354}" type="presOf" srcId="{729F1240-9136-4B4C-8C46-CDAA1481B3C7}" destId="{C07C53F3-97FD-4510-8BD0-4D3BC71DB1B2}" srcOrd="0" destOrd="0" presId="urn:microsoft.com/office/officeart/2005/8/layout/process3"/>
    <dgm:cxn modelId="{3ABCAFFC-EBA6-4086-9FB6-2E231FB8BD51}" srcId="{B1ADE34A-A756-4DF7-B5C3-1D36387EC0F5}" destId="{87DD5D08-9F9E-496E-8C79-65F472B15A6E}" srcOrd="0" destOrd="0" parTransId="{5EB91A76-0629-406F-9A81-D6F352AF25BD}" sibTransId="{6B296603-24B3-4985-9FE3-69005F7E243D}"/>
    <dgm:cxn modelId="{7EC2A59C-31D8-40D1-8D8B-EE63F0ED86D6}" type="presOf" srcId="{ED52CF94-54EC-4322-91DC-755C1A0FC425}" destId="{E1DA04CC-EF39-465E-BE3E-97F3C6160E26}" srcOrd="0" destOrd="0" presId="urn:microsoft.com/office/officeart/2005/8/layout/process3"/>
    <dgm:cxn modelId="{5E0E84F5-E823-41C5-A0A5-F9E8EB243FFC}" srcId="{7220F794-CC4B-4F19-8E59-7F17E0571965}" destId="{48136B8E-8434-44DB-9D86-A58DE8178ACB}" srcOrd="0" destOrd="0" parTransId="{1E69EAD2-0D7A-460B-BA40-BD5A4E56D7D5}" sibTransId="{0AB1B285-79D6-4220-9F4C-A1694AD4B92D}"/>
    <dgm:cxn modelId="{3C41A3F1-2C12-4892-9C77-4645395141D1}" srcId="{00981B8D-66F9-43D3-AD5B-44078805FCD3}" destId="{729F1240-9136-4B4C-8C46-CDAA1481B3C7}" srcOrd="0" destOrd="0" parTransId="{90395288-632C-4C63-A4C5-B962B5EDB711}" sibTransId="{6C2E1CAC-A818-464B-8A39-8B382A71579D}"/>
    <dgm:cxn modelId="{5BC57CF0-5068-471D-813B-D8D2F345937C}" srcId="{CDBC4CCC-092D-465D-B855-8166BC3773E3}" destId="{ED52CF94-54EC-4322-91DC-755C1A0FC425}" srcOrd="3" destOrd="0" parTransId="{DBC5C2CB-B59B-4D16-A09F-9467F91E5D74}" sibTransId="{B019213C-C8F2-4ED5-9483-40E21539A3D0}"/>
    <dgm:cxn modelId="{524C083F-95A0-4319-A8BA-B6C97E80CEDE}" type="presOf" srcId="{8098B8B1-BD31-4716-9140-5130FBDEEB40}" destId="{BC9FE8FB-80C5-4D08-9417-38292E42E3B9}" srcOrd="1" destOrd="0" presId="urn:microsoft.com/office/officeart/2005/8/layout/process3"/>
    <dgm:cxn modelId="{3FDD9892-2BA7-4A0B-9901-738A2A706E48}" srcId="{CDBC4CCC-092D-465D-B855-8166BC3773E3}" destId="{00981B8D-66F9-43D3-AD5B-44078805FCD3}" srcOrd="2" destOrd="0" parTransId="{C368174A-0377-463A-B6E5-FA4DB361E5BA}" sibTransId="{CB9B96C4-672D-465E-880A-77C54871EDDE}"/>
    <dgm:cxn modelId="{49F231F3-47B9-4ABB-A084-AF02C49D3D7E}" type="presOf" srcId="{CB9B96C4-672D-465E-880A-77C54871EDDE}" destId="{2FC17F0E-437A-4D1B-84B1-FFE505212070}" srcOrd="0" destOrd="0" presId="urn:microsoft.com/office/officeart/2005/8/layout/process3"/>
    <dgm:cxn modelId="{3853F9C7-ADA6-429C-BC7B-0B3E98C16941}" type="presOf" srcId="{6469531C-C102-4B25-9521-0C47E6E74274}" destId="{43AFB196-B76D-4474-852E-2CF1151C1B3A}" srcOrd="0" destOrd="0" presId="urn:microsoft.com/office/officeart/2005/8/layout/process3"/>
    <dgm:cxn modelId="{6890E634-A5BC-4AEB-8C3D-5F235E4C7D78}" type="presOf" srcId="{48136B8E-8434-44DB-9D86-A58DE8178ACB}" destId="{302E414C-094B-408C-A7CF-9DD60426678F}" srcOrd="0" destOrd="0" presId="urn:microsoft.com/office/officeart/2005/8/layout/process3"/>
    <dgm:cxn modelId="{CE0D2111-0435-44F6-BE26-55333196F2DB}" type="presOf" srcId="{7220F794-CC4B-4F19-8E59-7F17E0571965}" destId="{E859A9F4-9B24-4589-A1D6-48F0C523B355}" srcOrd="0" destOrd="0" presId="urn:microsoft.com/office/officeart/2005/8/layout/process3"/>
    <dgm:cxn modelId="{52E0427F-9CCA-4B88-A13E-0D5B3800F68C}" srcId="{CDBC4CCC-092D-465D-B855-8166BC3773E3}" destId="{B1ADE34A-A756-4DF7-B5C3-1D36387EC0F5}" srcOrd="1" destOrd="0" parTransId="{FA07FE64-DDF9-4CA5-8AD4-F2C18A0D4FB1}" sibTransId="{6469531C-C102-4B25-9521-0C47E6E74274}"/>
    <dgm:cxn modelId="{3C932030-A1BA-4DA2-A8C2-6101EF05D1EF}" srcId="{CDBC4CCC-092D-465D-B855-8166BC3773E3}" destId="{7220F794-CC4B-4F19-8E59-7F17E0571965}" srcOrd="0" destOrd="0" parTransId="{343147D1-F75D-485D-8610-4FD69797A295}" sibTransId="{8098B8B1-BD31-4716-9140-5130FBDEEB40}"/>
    <dgm:cxn modelId="{873A21C9-B8B8-4525-A5A5-A65689D23A44}" type="presOf" srcId="{6469531C-C102-4B25-9521-0C47E6E74274}" destId="{C29E3B9D-0D3C-4E66-8F5C-8EF96CC815CA}" srcOrd="1" destOrd="0" presId="urn:microsoft.com/office/officeart/2005/8/layout/process3"/>
    <dgm:cxn modelId="{56CBD554-FDEB-499D-8AC7-77B3B1325902}" type="presOf" srcId="{CB9B96C4-672D-465E-880A-77C54871EDDE}" destId="{0A585526-04CF-4A5A-884C-3BF55B12E0AF}" srcOrd="1" destOrd="0" presId="urn:microsoft.com/office/officeart/2005/8/layout/process3"/>
    <dgm:cxn modelId="{47D4C8DD-D766-4880-BD62-9000E35DE63D}" type="presOf" srcId="{B1ADE34A-A756-4DF7-B5C3-1D36387EC0F5}" destId="{7CA9CAA5-1835-4CF6-BDC9-6E84772B3BE0}" srcOrd="0" destOrd="0" presId="urn:microsoft.com/office/officeart/2005/8/layout/process3"/>
    <dgm:cxn modelId="{209832AF-E05E-450D-9DE8-1F6122BD95E7}" type="presParOf" srcId="{8FAA83FE-F9F8-49F8-BCD2-B4417A771130}" destId="{C363EC77-F48B-4927-9A5E-1D0997E1C98A}" srcOrd="0" destOrd="0" presId="urn:microsoft.com/office/officeart/2005/8/layout/process3"/>
    <dgm:cxn modelId="{AD59D2FF-7B28-49FF-8222-B47B9BA8D030}" type="presParOf" srcId="{C363EC77-F48B-4927-9A5E-1D0997E1C98A}" destId="{E859A9F4-9B24-4589-A1D6-48F0C523B355}" srcOrd="0" destOrd="0" presId="urn:microsoft.com/office/officeart/2005/8/layout/process3"/>
    <dgm:cxn modelId="{1718BD4E-CCF7-4FAE-AAB1-0EE87F9BA004}" type="presParOf" srcId="{C363EC77-F48B-4927-9A5E-1D0997E1C98A}" destId="{9F4B835D-6F6D-44BF-A08C-9406090820F7}" srcOrd="1" destOrd="0" presId="urn:microsoft.com/office/officeart/2005/8/layout/process3"/>
    <dgm:cxn modelId="{1DCA5D78-823F-4FE0-84DB-D881EC64C77E}" type="presParOf" srcId="{C363EC77-F48B-4927-9A5E-1D0997E1C98A}" destId="{302E414C-094B-408C-A7CF-9DD60426678F}" srcOrd="2" destOrd="0" presId="urn:microsoft.com/office/officeart/2005/8/layout/process3"/>
    <dgm:cxn modelId="{3FF8A774-A893-44B2-9BA0-B3B889BA9409}" type="presParOf" srcId="{8FAA83FE-F9F8-49F8-BCD2-B4417A771130}" destId="{A051E415-D980-4F8D-BA7F-FD9FCD649D0A}" srcOrd="1" destOrd="0" presId="urn:microsoft.com/office/officeart/2005/8/layout/process3"/>
    <dgm:cxn modelId="{E29F3540-3796-4335-B7C4-A1F70BFB44F6}" type="presParOf" srcId="{A051E415-D980-4F8D-BA7F-FD9FCD649D0A}" destId="{BC9FE8FB-80C5-4D08-9417-38292E42E3B9}" srcOrd="0" destOrd="0" presId="urn:microsoft.com/office/officeart/2005/8/layout/process3"/>
    <dgm:cxn modelId="{54011B5B-3812-49C9-8364-A9D5FE84C6B2}" type="presParOf" srcId="{8FAA83FE-F9F8-49F8-BCD2-B4417A771130}" destId="{967A9326-84F2-493C-93D3-07004760A3C6}" srcOrd="2" destOrd="0" presId="urn:microsoft.com/office/officeart/2005/8/layout/process3"/>
    <dgm:cxn modelId="{5E37EA5A-E27B-4A11-99B9-1418DAE66D28}" type="presParOf" srcId="{967A9326-84F2-493C-93D3-07004760A3C6}" destId="{7CA9CAA5-1835-4CF6-BDC9-6E84772B3BE0}" srcOrd="0" destOrd="0" presId="urn:microsoft.com/office/officeart/2005/8/layout/process3"/>
    <dgm:cxn modelId="{2A01094B-312D-470E-A235-373FA0D3EBC8}" type="presParOf" srcId="{967A9326-84F2-493C-93D3-07004760A3C6}" destId="{E1B68698-D4DD-40B9-8221-1AE868AB541E}" srcOrd="1" destOrd="0" presId="urn:microsoft.com/office/officeart/2005/8/layout/process3"/>
    <dgm:cxn modelId="{132EBB34-878F-4197-B570-DC5B5C3788F2}" type="presParOf" srcId="{967A9326-84F2-493C-93D3-07004760A3C6}" destId="{D099CBFD-DF95-4489-A9E0-E3C89071E567}" srcOrd="2" destOrd="0" presId="urn:microsoft.com/office/officeart/2005/8/layout/process3"/>
    <dgm:cxn modelId="{A8A79496-6833-4E18-82B2-0D2FFE84383A}" type="presParOf" srcId="{8FAA83FE-F9F8-49F8-BCD2-B4417A771130}" destId="{43AFB196-B76D-4474-852E-2CF1151C1B3A}" srcOrd="3" destOrd="0" presId="urn:microsoft.com/office/officeart/2005/8/layout/process3"/>
    <dgm:cxn modelId="{AFFBEA0A-6AE4-4517-9057-8059F347E57E}" type="presParOf" srcId="{43AFB196-B76D-4474-852E-2CF1151C1B3A}" destId="{C29E3B9D-0D3C-4E66-8F5C-8EF96CC815CA}" srcOrd="0" destOrd="0" presId="urn:microsoft.com/office/officeart/2005/8/layout/process3"/>
    <dgm:cxn modelId="{FE94132D-ECB3-450A-A03C-C551C09AFA12}" type="presParOf" srcId="{8FAA83FE-F9F8-49F8-BCD2-B4417A771130}" destId="{09E9C639-C231-44E0-A8C9-A2189917E8C6}" srcOrd="4" destOrd="0" presId="urn:microsoft.com/office/officeart/2005/8/layout/process3"/>
    <dgm:cxn modelId="{DE09B725-C58B-48A0-8619-361B6CF52222}" type="presParOf" srcId="{09E9C639-C231-44E0-A8C9-A2189917E8C6}" destId="{A378D8D6-974A-4277-8536-93A047614698}" srcOrd="0" destOrd="0" presId="urn:microsoft.com/office/officeart/2005/8/layout/process3"/>
    <dgm:cxn modelId="{42D8F96C-7DFF-4F96-868E-073E504773F8}" type="presParOf" srcId="{09E9C639-C231-44E0-A8C9-A2189917E8C6}" destId="{83916AAD-B647-45B3-A27B-77C3085368B1}" srcOrd="1" destOrd="0" presId="urn:microsoft.com/office/officeart/2005/8/layout/process3"/>
    <dgm:cxn modelId="{2BFDB81A-E2EE-458A-A940-FA2CEF737FA0}" type="presParOf" srcId="{09E9C639-C231-44E0-A8C9-A2189917E8C6}" destId="{C07C53F3-97FD-4510-8BD0-4D3BC71DB1B2}" srcOrd="2" destOrd="0" presId="urn:microsoft.com/office/officeart/2005/8/layout/process3"/>
    <dgm:cxn modelId="{B13BC678-6DC3-442A-8FCC-58FFD8F73021}" type="presParOf" srcId="{8FAA83FE-F9F8-49F8-BCD2-B4417A771130}" destId="{2FC17F0E-437A-4D1B-84B1-FFE505212070}" srcOrd="5" destOrd="0" presId="urn:microsoft.com/office/officeart/2005/8/layout/process3"/>
    <dgm:cxn modelId="{7A4533E4-F781-430F-AB7A-F4A8C876815C}" type="presParOf" srcId="{2FC17F0E-437A-4D1B-84B1-FFE505212070}" destId="{0A585526-04CF-4A5A-884C-3BF55B12E0AF}" srcOrd="0" destOrd="0" presId="urn:microsoft.com/office/officeart/2005/8/layout/process3"/>
    <dgm:cxn modelId="{B6D48A50-F003-48BE-AC24-B25F0DFA8ED7}" type="presParOf" srcId="{8FAA83FE-F9F8-49F8-BCD2-B4417A771130}" destId="{FE126BCD-4204-48F5-A42C-4A23AFB26974}" srcOrd="6" destOrd="0" presId="urn:microsoft.com/office/officeart/2005/8/layout/process3"/>
    <dgm:cxn modelId="{967032B4-8425-42D7-A150-7F534A9F4FD9}" type="presParOf" srcId="{FE126BCD-4204-48F5-A42C-4A23AFB26974}" destId="{E1DA04CC-EF39-465E-BE3E-97F3C6160E26}" srcOrd="0" destOrd="0" presId="urn:microsoft.com/office/officeart/2005/8/layout/process3"/>
    <dgm:cxn modelId="{60AF10CB-F0C1-41AC-B6B5-60405C03F72D}" type="presParOf" srcId="{FE126BCD-4204-48F5-A42C-4A23AFB26974}" destId="{86CDD653-99DC-47EC-9F32-95A538740D78}" srcOrd="1" destOrd="0" presId="urn:microsoft.com/office/officeart/2005/8/layout/process3"/>
    <dgm:cxn modelId="{75511B6A-B89C-493B-B083-F9355D5F24AB}" type="presParOf" srcId="{FE126BCD-4204-48F5-A42C-4A23AFB26974}" destId="{C15E116D-3CF3-4CE5-A0C1-7A6ED1AC50B0}" srcOrd="2" destOrd="0" presId="urn:microsoft.com/office/officeart/2005/8/layout/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24FE8C-4611-4837-AC93-DDA2CBA6F00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D6E9841-2224-4315-BF0D-ECF4C9BC513D}">
      <dgm:prSet phldrT="[Texto]"/>
      <dgm:spPr/>
      <dgm:t>
        <a:bodyPr/>
        <a:lstStyle/>
        <a:p>
          <a:r>
            <a:rPr lang="pt-BR" dirty="0" smtClean="0"/>
            <a:t>GLOBAL</a:t>
          </a:r>
          <a:endParaRPr lang="pt-BR" dirty="0"/>
        </a:p>
      </dgm:t>
    </dgm:pt>
    <dgm:pt modelId="{63F77C8F-E956-4864-8806-23E57626A968}" type="parTrans" cxnId="{BF8FFCCA-F835-4038-B36B-CEF019330604}">
      <dgm:prSet/>
      <dgm:spPr/>
      <dgm:t>
        <a:bodyPr/>
        <a:lstStyle/>
        <a:p>
          <a:endParaRPr lang="pt-BR"/>
        </a:p>
      </dgm:t>
    </dgm:pt>
    <dgm:pt modelId="{4D7FBD85-E3D6-4F5C-B97C-68F8DD830AC1}" type="sibTrans" cxnId="{BF8FFCCA-F835-4038-B36B-CEF019330604}">
      <dgm:prSet/>
      <dgm:spPr/>
      <dgm:t>
        <a:bodyPr/>
        <a:lstStyle/>
        <a:p>
          <a:endParaRPr lang="pt-BR"/>
        </a:p>
      </dgm:t>
    </dgm:pt>
    <dgm:pt modelId="{74EC2504-EDD4-4F99-9ABF-3B0DF31B3755}">
      <dgm:prSet phldrT="[Texto]"/>
      <dgm:spPr/>
      <dgm:t>
        <a:bodyPr/>
        <a:lstStyle/>
        <a:p>
          <a:r>
            <a:rPr lang="pt-BR" dirty="0" smtClean="0"/>
            <a:t>Instinto de sobrevivência</a:t>
          </a:r>
          <a:endParaRPr lang="pt-BR" dirty="0"/>
        </a:p>
      </dgm:t>
    </dgm:pt>
    <dgm:pt modelId="{4523862C-707B-4170-98C2-837397019600}" type="parTrans" cxnId="{C1CB4787-9634-441B-90A3-FA015806263A}">
      <dgm:prSet/>
      <dgm:spPr/>
      <dgm:t>
        <a:bodyPr/>
        <a:lstStyle/>
        <a:p>
          <a:endParaRPr lang="pt-BR"/>
        </a:p>
      </dgm:t>
    </dgm:pt>
    <dgm:pt modelId="{F2619AD0-1D03-4F19-8BE4-A4519A5BD683}" type="sibTrans" cxnId="{C1CB4787-9634-441B-90A3-FA015806263A}">
      <dgm:prSet/>
      <dgm:spPr/>
      <dgm:t>
        <a:bodyPr/>
        <a:lstStyle/>
        <a:p>
          <a:endParaRPr lang="pt-BR"/>
        </a:p>
      </dgm:t>
    </dgm:pt>
    <dgm:pt modelId="{79EBAC37-B35D-4FBB-A1B9-0571D8B01D2D}">
      <dgm:prSet phldrT="[Texto]"/>
      <dgm:spPr/>
      <dgm:t>
        <a:bodyPr/>
        <a:lstStyle/>
        <a:p>
          <a:r>
            <a:rPr lang="pt-BR" dirty="0" smtClean="0"/>
            <a:t>Necessidade de experiência</a:t>
          </a:r>
          <a:endParaRPr lang="pt-BR" dirty="0"/>
        </a:p>
      </dgm:t>
    </dgm:pt>
    <dgm:pt modelId="{9E7825BB-50F1-4A17-AAD4-B71827531655}" type="parTrans" cxnId="{8FC271B2-600D-41B2-83E6-9895F36D1622}">
      <dgm:prSet/>
      <dgm:spPr/>
      <dgm:t>
        <a:bodyPr/>
        <a:lstStyle/>
        <a:p>
          <a:endParaRPr lang="pt-BR"/>
        </a:p>
      </dgm:t>
    </dgm:pt>
    <dgm:pt modelId="{5270110D-3827-4EDF-AFA3-3A902EBD80C5}" type="sibTrans" cxnId="{8FC271B2-600D-41B2-83E6-9895F36D1622}">
      <dgm:prSet/>
      <dgm:spPr/>
      <dgm:t>
        <a:bodyPr/>
        <a:lstStyle/>
        <a:p>
          <a:endParaRPr lang="pt-BR"/>
        </a:p>
      </dgm:t>
    </dgm:pt>
    <dgm:pt modelId="{772CD51A-BCB3-4BCD-AD74-60395091B5F0}">
      <dgm:prSet phldrT="[Texto]"/>
      <dgm:spPr/>
      <dgm:t>
        <a:bodyPr/>
        <a:lstStyle/>
        <a:p>
          <a:r>
            <a:rPr lang="pt-BR" dirty="0" smtClean="0"/>
            <a:t>ANALÍTICA</a:t>
          </a:r>
          <a:endParaRPr lang="pt-BR" dirty="0"/>
        </a:p>
      </dgm:t>
    </dgm:pt>
    <dgm:pt modelId="{C6B598EB-3198-400C-8707-C61F28987DA2}" type="parTrans" cxnId="{EDC7F497-C70B-424C-A35E-F3FD4C99466D}">
      <dgm:prSet/>
      <dgm:spPr/>
      <dgm:t>
        <a:bodyPr/>
        <a:lstStyle/>
        <a:p>
          <a:endParaRPr lang="pt-BR"/>
        </a:p>
      </dgm:t>
    </dgm:pt>
    <dgm:pt modelId="{E5A7BD08-E951-41AC-B8E1-0C5BE1B1CDBE}" type="sibTrans" cxnId="{EDC7F497-C70B-424C-A35E-F3FD4C99466D}">
      <dgm:prSet/>
      <dgm:spPr/>
      <dgm:t>
        <a:bodyPr/>
        <a:lstStyle/>
        <a:p>
          <a:endParaRPr lang="pt-BR"/>
        </a:p>
      </dgm:t>
    </dgm:pt>
    <dgm:pt modelId="{101025E0-A7AA-48B5-AABB-5A0B03D3EA06}">
      <dgm:prSet phldrT="[Texto]"/>
      <dgm:spPr/>
      <dgm:t>
        <a:bodyPr/>
        <a:lstStyle/>
        <a:p>
          <a:r>
            <a:rPr lang="pt-BR" dirty="0" smtClean="0"/>
            <a:t>Das partes para se chegar ao todo</a:t>
          </a:r>
          <a:endParaRPr lang="pt-BR" dirty="0"/>
        </a:p>
      </dgm:t>
    </dgm:pt>
    <dgm:pt modelId="{6F1FE54C-647D-42D1-A0D3-FA2561AEDBA8}" type="parTrans" cxnId="{B5DE47DA-9C79-4D0B-B005-120F3037FEB7}">
      <dgm:prSet/>
      <dgm:spPr/>
      <dgm:t>
        <a:bodyPr/>
        <a:lstStyle/>
        <a:p>
          <a:endParaRPr lang="pt-BR"/>
        </a:p>
      </dgm:t>
    </dgm:pt>
    <dgm:pt modelId="{ED263061-3D6D-4414-AD7F-584655455CBD}" type="sibTrans" cxnId="{B5DE47DA-9C79-4D0B-B005-120F3037FEB7}">
      <dgm:prSet/>
      <dgm:spPr/>
      <dgm:t>
        <a:bodyPr/>
        <a:lstStyle/>
        <a:p>
          <a:endParaRPr lang="pt-BR"/>
        </a:p>
      </dgm:t>
    </dgm:pt>
    <dgm:pt modelId="{E00D8018-AA34-4100-8681-3834F7121B69}">
      <dgm:prSet phldrT="[Texto]"/>
      <dgm:spPr/>
      <dgm:t>
        <a:bodyPr/>
        <a:lstStyle/>
        <a:p>
          <a:r>
            <a:rPr lang="pt-BR" dirty="0" smtClean="0"/>
            <a:t>SINTÉTICA</a:t>
          </a:r>
          <a:endParaRPr lang="pt-BR" dirty="0"/>
        </a:p>
      </dgm:t>
    </dgm:pt>
    <dgm:pt modelId="{8088E89C-176E-41C3-A859-629306BDB656}" type="parTrans" cxnId="{D0149A5A-9B1F-4695-A448-BFB25ED75C1D}">
      <dgm:prSet/>
      <dgm:spPr/>
      <dgm:t>
        <a:bodyPr/>
        <a:lstStyle/>
        <a:p>
          <a:endParaRPr lang="pt-BR"/>
        </a:p>
      </dgm:t>
    </dgm:pt>
    <dgm:pt modelId="{4FC5D66E-B1E1-4BF5-806F-B9754AB19550}" type="sibTrans" cxnId="{D0149A5A-9B1F-4695-A448-BFB25ED75C1D}">
      <dgm:prSet/>
      <dgm:spPr/>
      <dgm:t>
        <a:bodyPr/>
        <a:lstStyle/>
        <a:p>
          <a:endParaRPr lang="pt-BR"/>
        </a:p>
      </dgm:t>
    </dgm:pt>
    <dgm:pt modelId="{5A9D15BE-5128-4328-B472-29C9B8A86644}">
      <dgm:prSet phldrT="[Texto]"/>
      <dgm:spPr/>
      <dgm:t>
        <a:bodyPr/>
        <a:lstStyle/>
        <a:p>
          <a:r>
            <a:rPr lang="pt-BR" dirty="0" smtClean="0"/>
            <a:t>Estruturação do todo para as partes</a:t>
          </a:r>
          <a:endParaRPr lang="pt-BR" dirty="0"/>
        </a:p>
      </dgm:t>
    </dgm:pt>
    <dgm:pt modelId="{9A01514E-0346-4DB4-B281-C4F1C3802019}" type="parTrans" cxnId="{E2D1CA0C-E9D3-43B8-96A8-EB38590F0B8A}">
      <dgm:prSet/>
      <dgm:spPr/>
      <dgm:t>
        <a:bodyPr/>
        <a:lstStyle/>
        <a:p>
          <a:endParaRPr lang="pt-BR"/>
        </a:p>
      </dgm:t>
    </dgm:pt>
    <dgm:pt modelId="{74CA013D-F5B0-4B15-B795-5095438CE6D9}" type="sibTrans" cxnId="{E2D1CA0C-E9D3-43B8-96A8-EB38590F0B8A}">
      <dgm:prSet/>
      <dgm:spPr/>
      <dgm:t>
        <a:bodyPr/>
        <a:lstStyle/>
        <a:p>
          <a:endParaRPr lang="pt-BR"/>
        </a:p>
      </dgm:t>
    </dgm:pt>
    <dgm:pt modelId="{057E6F95-3112-4DC5-8A3F-797C4E815B05}" type="pres">
      <dgm:prSet presAssocID="{5924FE8C-4611-4837-AC93-DDA2CBA6F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60B34F-AB6D-4175-AF3F-65F8533DBFB2}" type="pres">
      <dgm:prSet presAssocID="{5D6E9841-2224-4315-BF0D-ECF4C9BC513D}" presName="linNode" presStyleCnt="0"/>
      <dgm:spPr/>
    </dgm:pt>
    <dgm:pt modelId="{F04BB988-C5BA-4704-AF48-85C99B95D6A2}" type="pres">
      <dgm:prSet presAssocID="{5D6E9841-2224-4315-BF0D-ECF4C9BC513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3890D7-C407-43AC-A012-F06BC5E6F3B3}" type="pres">
      <dgm:prSet presAssocID="{5D6E9841-2224-4315-BF0D-ECF4C9BC513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3D10AC-776D-4743-A66E-29FFEA34A9A9}" type="pres">
      <dgm:prSet presAssocID="{4D7FBD85-E3D6-4F5C-B97C-68F8DD830AC1}" presName="sp" presStyleCnt="0"/>
      <dgm:spPr/>
    </dgm:pt>
    <dgm:pt modelId="{9741F15C-09A0-4F5D-955D-28661F60CABB}" type="pres">
      <dgm:prSet presAssocID="{772CD51A-BCB3-4BCD-AD74-60395091B5F0}" presName="linNode" presStyleCnt="0"/>
      <dgm:spPr/>
    </dgm:pt>
    <dgm:pt modelId="{DC25F5CD-1B32-48B2-867A-EC927D2C9B6F}" type="pres">
      <dgm:prSet presAssocID="{772CD51A-BCB3-4BCD-AD74-60395091B5F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8D4C86-43D7-4859-BB01-BE2BF2EF079D}" type="pres">
      <dgm:prSet presAssocID="{772CD51A-BCB3-4BCD-AD74-60395091B5F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FB29C6-2FE1-422F-B024-EA8E834C4BCA}" type="pres">
      <dgm:prSet presAssocID="{E5A7BD08-E951-41AC-B8E1-0C5BE1B1CDBE}" presName="sp" presStyleCnt="0"/>
      <dgm:spPr/>
    </dgm:pt>
    <dgm:pt modelId="{0089262C-47AF-4A7D-956D-B4983545921E}" type="pres">
      <dgm:prSet presAssocID="{E00D8018-AA34-4100-8681-3834F7121B69}" presName="linNode" presStyleCnt="0"/>
      <dgm:spPr/>
    </dgm:pt>
    <dgm:pt modelId="{6328A28A-283A-4799-A85E-DCD764A82007}" type="pres">
      <dgm:prSet presAssocID="{E00D8018-AA34-4100-8681-3834F7121B6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30CCCE-B459-4B4E-A951-8C533E04F855}" type="pres">
      <dgm:prSet presAssocID="{E00D8018-AA34-4100-8681-3834F7121B6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36A768-5490-4993-89A4-EE54E46B839F}" type="presOf" srcId="{772CD51A-BCB3-4BCD-AD74-60395091B5F0}" destId="{DC25F5CD-1B32-48B2-867A-EC927D2C9B6F}" srcOrd="0" destOrd="0" presId="urn:microsoft.com/office/officeart/2005/8/layout/vList5"/>
    <dgm:cxn modelId="{C1CB4787-9634-441B-90A3-FA015806263A}" srcId="{5D6E9841-2224-4315-BF0D-ECF4C9BC513D}" destId="{74EC2504-EDD4-4F99-9ABF-3B0DF31B3755}" srcOrd="0" destOrd="0" parTransId="{4523862C-707B-4170-98C2-837397019600}" sibTransId="{F2619AD0-1D03-4F19-8BE4-A4519A5BD683}"/>
    <dgm:cxn modelId="{EDC7F497-C70B-424C-A35E-F3FD4C99466D}" srcId="{5924FE8C-4611-4837-AC93-DDA2CBA6F00F}" destId="{772CD51A-BCB3-4BCD-AD74-60395091B5F0}" srcOrd="1" destOrd="0" parTransId="{C6B598EB-3198-400C-8707-C61F28987DA2}" sibTransId="{E5A7BD08-E951-41AC-B8E1-0C5BE1B1CDBE}"/>
    <dgm:cxn modelId="{AC61D13E-089E-4E3F-9681-4990EE2C88C3}" type="presOf" srcId="{79EBAC37-B35D-4FBB-A1B9-0571D8B01D2D}" destId="{2C3890D7-C407-43AC-A012-F06BC5E6F3B3}" srcOrd="0" destOrd="1" presId="urn:microsoft.com/office/officeart/2005/8/layout/vList5"/>
    <dgm:cxn modelId="{02243E3F-E86E-49AA-80BC-F527506FE71E}" type="presOf" srcId="{5D6E9841-2224-4315-BF0D-ECF4C9BC513D}" destId="{F04BB988-C5BA-4704-AF48-85C99B95D6A2}" srcOrd="0" destOrd="0" presId="urn:microsoft.com/office/officeart/2005/8/layout/vList5"/>
    <dgm:cxn modelId="{475500B0-5714-4456-B4FA-22B30C6301C9}" type="presOf" srcId="{5A9D15BE-5128-4328-B472-29C9B8A86644}" destId="{FF30CCCE-B459-4B4E-A951-8C533E04F855}" srcOrd="0" destOrd="0" presId="urn:microsoft.com/office/officeart/2005/8/layout/vList5"/>
    <dgm:cxn modelId="{407405AD-EC02-4CB5-A75E-9417350DA743}" type="presOf" srcId="{5924FE8C-4611-4837-AC93-DDA2CBA6F00F}" destId="{057E6F95-3112-4DC5-8A3F-797C4E815B05}" srcOrd="0" destOrd="0" presId="urn:microsoft.com/office/officeart/2005/8/layout/vList5"/>
    <dgm:cxn modelId="{E2D1CA0C-E9D3-43B8-96A8-EB38590F0B8A}" srcId="{E00D8018-AA34-4100-8681-3834F7121B69}" destId="{5A9D15BE-5128-4328-B472-29C9B8A86644}" srcOrd="0" destOrd="0" parTransId="{9A01514E-0346-4DB4-B281-C4F1C3802019}" sibTransId="{74CA013D-F5B0-4B15-B795-5095438CE6D9}"/>
    <dgm:cxn modelId="{D0149A5A-9B1F-4695-A448-BFB25ED75C1D}" srcId="{5924FE8C-4611-4837-AC93-DDA2CBA6F00F}" destId="{E00D8018-AA34-4100-8681-3834F7121B69}" srcOrd="2" destOrd="0" parTransId="{8088E89C-176E-41C3-A859-629306BDB656}" sibTransId="{4FC5D66E-B1E1-4BF5-806F-B9754AB19550}"/>
    <dgm:cxn modelId="{BF8FFCCA-F835-4038-B36B-CEF019330604}" srcId="{5924FE8C-4611-4837-AC93-DDA2CBA6F00F}" destId="{5D6E9841-2224-4315-BF0D-ECF4C9BC513D}" srcOrd="0" destOrd="0" parTransId="{63F77C8F-E956-4864-8806-23E57626A968}" sibTransId="{4D7FBD85-E3D6-4F5C-B97C-68F8DD830AC1}"/>
    <dgm:cxn modelId="{B5DE47DA-9C79-4D0B-B005-120F3037FEB7}" srcId="{772CD51A-BCB3-4BCD-AD74-60395091B5F0}" destId="{101025E0-A7AA-48B5-AABB-5A0B03D3EA06}" srcOrd="0" destOrd="0" parTransId="{6F1FE54C-647D-42D1-A0D3-FA2561AEDBA8}" sibTransId="{ED263061-3D6D-4414-AD7F-584655455CBD}"/>
    <dgm:cxn modelId="{00DD5623-6605-4A47-9744-C9D7D87207DC}" type="presOf" srcId="{74EC2504-EDD4-4F99-9ABF-3B0DF31B3755}" destId="{2C3890D7-C407-43AC-A012-F06BC5E6F3B3}" srcOrd="0" destOrd="0" presId="urn:microsoft.com/office/officeart/2005/8/layout/vList5"/>
    <dgm:cxn modelId="{8FC271B2-600D-41B2-83E6-9895F36D1622}" srcId="{5D6E9841-2224-4315-BF0D-ECF4C9BC513D}" destId="{79EBAC37-B35D-4FBB-A1B9-0571D8B01D2D}" srcOrd="1" destOrd="0" parTransId="{9E7825BB-50F1-4A17-AAD4-B71827531655}" sibTransId="{5270110D-3827-4EDF-AFA3-3A902EBD80C5}"/>
    <dgm:cxn modelId="{1BD24722-535C-4841-915B-4979FB8FB049}" type="presOf" srcId="{E00D8018-AA34-4100-8681-3834F7121B69}" destId="{6328A28A-283A-4799-A85E-DCD764A82007}" srcOrd="0" destOrd="0" presId="urn:microsoft.com/office/officeart/2005/8/layout/vList5"/>
    <dgm:cxn modelId="{9D0980E1-111D-4569-AEAB-55BB3EDC1089}" type="presOf" srcId="{101025E0-A7AA-48B5-AABB-5A0B03D3EA06}" destId="{BB8D4C86-43D7-4859-BB01-BE2BF2EF079D}" srcOrd="0" destOrd="0" presId="urn:microsoft.com/office/officeart/2005/8/layout/vList5"/>
    <dgm:cxn modelId="{81019A94-8D99-47E6-BF92-101C461D1AA2}" type="presParOf" srcId="{057E6F95-3112-4DC5-8A3F-797C4E815B05}" destId="{AA60B34F-AB6D-4175-AF3F-65F8533DBFB2}" srcOrd="0" destOrd="0" presId="urn:microsoft.com/office/officeart/2005/8/layout/vList5"/>
    <dgm:cxn modelId="{5697B954-21DF-4C82-B952-F081AE5DD09C}" type="presParOf" srcId="{AA60B34F-AB6D-4175-AF3F-65F8533DBFB2}" destId="{F04BB988-C5BA-4704-AF48-85C99B95D6A2}" srcOrd="0" destOrd="0" presId="urn:microsoft.com/office/officeart/2005/8/layout/vList5"/>
    <dgm:cxn modelId="{673DEF74-262B-4B7E-90E2-EF83FEE6FEB5}" type="presParOf" srcId="{AA60B34F-AB6D-4175-AF3F-65F8533DBFB2}" destId="{2C3890D7-C407-43AC-A012-F06BC5E6F3B3}" srcOrd="1" destOrd="0" presId="urn:microsoft.com/office/officeart/2005/8/layout/vList5"/>
    <dgm:cxn modelId="{B4A72035-2E6C-428D-A20C-00CA1EFDD6A3}" type="presParOf" srcId="{057E6F95-3112-4DC5-8A3F-797C4E815B05}" destId="{433D10AC-776D-4743-A66E-29FFEA34A9A9}" srcOrd="1" destOrd="0" presId="urn:microsoft.com/office/officeart/2005/8/layout/vList5"/>
    <dgm:cxn modelId="{9051ED49-C94E-4EE6-AAA3-508D0FDA9085}" type="presParOf" srcId="{057E6F95-3112-4DC5-8A3F-797C4E815B05}" destId="{9741F15C-09A0-4F5D-955D-28661F60CABB}" srcOrd="2" destOrd="0" presId="urn:microsoft.com/office/officeart/2005/8/layout/vList5"/>
    <dgm:cxn modelId="{AD8E9152-FCFD-4A0D-9905-4617A8C3EC53}" type="presParOf" srcId="{9741F15C-09A0-4F5D-955D-28661F60CABB}" destId="{DC25F5CD-1B32-48B2-867A-EC927D2C9B6F}" srcOrd="0" destOrd="0" presId="urn:microsoft.com/office/officeart/2005/8/layout/vList5"/>
    <dgm:cxn modelId="{FF949449-3A50-47BB-AE05-C5E02021CD1D}" type="presParOf" srcId="{9741F15C-09A0-4F5D-955D-28661F60CABB}" destId="{BB8D4C86-43D7-4859-BB01-BE2BF2EF079D}" srcOrd="1" destOrd="0" presId="urn:microsoft.com/office/officeart/2005/8/layout/vList5"/>
    <dgm:cxn modelId="{651BE9A9-C690-4C3B-BF67-9599F2914365}" type="presParOf" srcId="{057E6F95-3112-4DC5-8A3F-797C4E815B05}" destId="{BCFB29C6-2FE1-422F-B024-EA8E834C4BCA}" srcOrd="3" destOrd="0" presId="urn:microsoft.com/office/officeart/2005/8/layout/vList5"/>
    <dgm:cxn modelId="{E3D09CDC-8472-4AED-93BB-C392CDF33190}" type="presParOf" srcId="{057E6F95-3112-4DC5-8A3F-797C4E815B05}" destId="{0089262C-47AF-4A7D-956D-B4983545921E}" srcOrd="4" destOrd="0" presId="urn:microsoft.com/office/officeart/2005/8/layout/vList5"/>
    <dgm:cxn modelId="{721268BE-9AB4-416D-BCD6-E8FC3785A70F}" type="presParOf" srcId="{0089262C-47AF-4A7D-956D-B4983545921E}" destId="{6328A28A-283A-4799-A85E-DCD764A82007}" srcOrd="0" destOrd="0" presId="urn:microsoft.com/office/officeart/2005/8/layout/vList5"/>
    <dgm:cxn modelId="{C0AB0707-05CE-4C12-A744-9DE0217323AD}" type="presParOf" srcId="{0089262C-47AF-4A7D-956D-B4983545921E}" destId="{FF30CCCE-B459-4B4E-A951-8C533E04F85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9BB1D-EA61-4AD2-BC5C-D9ED8493D345}" type="datetimeFigureOut">
              <a:rPr lang="pt-BR" smtClean="0"/>
              <a:pPr/>
              <a:t>16/09/2017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F1DD6-9FAA-4A22-AD6D-154D10A9EE6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b="1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E45F-0BD3-475B-89BE-F0EEE9E5622E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1723-1790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Pavlov- apresenta o som de</a:t>
            </a:r>
            <a:r>
              <a:rPr lang="pt-BR" baseline="0" dirty="0" smtClean="0"/>
              <a:t> uma campainha ao cachorro (estímulo neutro), em seguida um alimento, percebeu-se que o cachorro ao ouvir a campainha salivava (estímulo condicionado). Muito utilizado no período sensório-motor 0 a 2 anos, por se tratar de um período comportamental e não cognitivo.</a:t>
            </a:r>
          </a:p>
          <a:p>
            <a:r>
              <a:rPr lang="pt-BR" dirty="0" smtClean="0"/>
              <a:t>A </a:t>
            </a:r>
            <a:r>
              <a:rPr lang="pt-BR" dirty="0" err="1" smtClean="0"/>
              <a:t>Gestalt</a:t>
            </a:r>
            <a:r>
              <a:rPr lang="pt-BR" dirty="0" smtClean="0"/>
              <a:t> foi criada pelos psicólogos alemães Max </a:t>
            </a:r>
            <a:r>
              <a:rPr lang="pt-BR" dirty="0" err="1" smtClean="0"/>
              <a:t>Wertheimer</a:t>
            </a:r>
            <a:r>
              <a:rPr lang="pt-BR" dirty="0" smtClean="0"/>
              <a:t> (1880-1943), Wolfgang Köhler (1887-1967) e Kurt </a:t>
            </a:r>
            <a:r>
              <a:rPr lang="pt-BR" dirty="0" err="1" smtClean="0"/>
              <a:t>Koffka</a:t>
            </a:r>
            <a:r>
              <a:rPr lang="pt-BR" dirty="0" smtClean="0"/>
              <a:t> (1886-1940)</a:t>
            </a:r>
          </a:p>
          <a:p>
            <a:pPr fontAlgn="base"/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BEHAVIORISMO Citando SKINNER (2003, p.101) “</a:t>
            </a:r>
            <a:r>
              <a:rPr lang="pt-B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condicionamento operante modela o comportamento como o escultor modela a argila. […] No mesmo sentido, um operante não é algo que surja totalmente desenvolvido no comportamento do organismo. É o resultado de um contínuo processo de modelagens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Tarefa:</a:t>
            </a:r>
            <a:r>
              <a:rPr lang="pt-BR" baseline="0" dirty="0" smtClean="0"/>
              <a:t> Realizar propulsão de perna do nado crawl</a:t>
            </a:r>
          </a:p>
          <a:p>
            <a:r>
              <a:rPr lang="pt-BR" baseline="0" dirty="0" err="1" smtClean="0"/>
              <a:t>Prof</a:t>
            </a:r>
            <a:r>
              <a:rPr lang="pt-BR" baseline="0" dirty="0" smtClean="0"/>
              <a:t>: explica e demonstra</a:t>
            </a:r>
          </a:p>
          <a:p>
            <a:r>
              <a:rPr lang="pt-BR" baseline="0" dirty="0" smtClean="0"/>
              <a:t>Aluno: executa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Realizar uma tentativa de perna de crawl, uma de costa e uma lateral.</a:t>
            </a:r>
          </a:p>
          <a:p>
            <a:r>
              <a:rPr lang="pt-BR" dirty="0" smtClean="0"/>
              <a:t>Alunos:decidem a ordem da tarefa,</a:t>
            </a:r>
            <a:r>
              <a:rPr lang="pt-BR" baseline="0" dirty="0" smtClean="0"/>
              <a:t> momento de início e fim e intervalo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Propulsão</a:t>
            </a:r>
            <a:r>
              <a:rPr lang="pt-BR" baseline="0" dirty="0" smtClean="0"/>
              <a:t> de penas lateral direita do nado crawl</a:t>
            </a:r>
          </a:p>
          <a:p>
            <a:r>
              <a:rPr lang="pt-BR" baseline="0" dirty="0" smtClean="0"/>
              <a:t>Alunos: ensino entre dois alunos</a:t>
            </a:r>
          </a:p>
          <a:p>
            <a:r>
              <a:rPr lang="pt-BR" baseline="0" dirty="0" smtClean="0"/>
              <a:t>Mini professor: fornece feedback aos alunos orientados pelo professor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Realizar 25m nado crawl</a:t>
            </a:r>
          </a:p>
          <a:p>
            <a:r>
              <a:rPr lang="pt-BR" dirty="0" smtClean="0"/>
              <a:t>Realiza a</a:t>
            </a:r>
            <a:r>
              <a:rPr lang="pt-BR" baseline="0" dirty="0" smtClean="0"/>
              <a:t> tarefa e </a:t>
            </a:r>
            <a:r>
              <a:rPr lang="pt-BR" baseline="0" dirty="0" err="1" smtClean="0"/>
              <a:t>autoavalia</a:t>
            </a:r>
            <a:r>
              <a:rPr lang="pt-BR" baseline="0" dirty="0" smtClean="0"/>
              <a:t> seu desempenho</a:t>
            </a:r>
          </a:p>
          <a:p>
            <a:r>
              <a:rPr lang="pt-BR" baseline="0" dirty="0" err="1" smtClean="0"/>
              <a:t>Prof</a:t>
            </a:r>
            <a:r>
              <a:rPr lang="pt-BR" baseline="0" dirty="0" smtClean="0"/>
              <a:t>: observa o desempenho e a exatidão da </a:t>
            </a:r>
            <a:r>
              <a:rPr lang="pt-BR" baseline="0" dirty="0" err="1" smtClean="0"/>
              <a:t>autoavaliação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oferce</a:t>
            </a:r>
            <a:r>
              <a:rPr lang="pt-BR" baseline="0" dirty="0" smtClean="0"/>
              <a:t> feedback respeitando as </a:t>
            </a:r>
            <a:r>
              <a:rPr lang="pt-BR" baseline="0" dirty="0" err="1" smtClean="0"/>
              <a:t>autoavaliações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Realizar 3 tentativas de 25m borboleta</a:t>
            </a:r>
            <a:r>
              <a:rPr lang="pt-BR" baseline="0" dirty="0" smtClean="0"/>
              <a:t> (1ª com 3 tempos, 2ª com dois tempo, 3ª sem tempo)</a:t>
            </a:r>
          </a:p>
          <a:p>
            <a:r>
              <a:rPr lang="pt-BR" baseline="0" dirty="0" smtClean="0"/>
              <a:t>Alunos: escolhem a tarefa a realizar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Quando o centro da aprendizagem é o aluno,</a:t>
            </a:r>
            <a:r>
              <a:rPr lang="pt-BR" baseline="0" dirty="0" smtClean="0"/>
              <a:t> imagina-se que cada um aprende de forma diferente. Por isso, são estabelecidos objetivos, conteúdos, estratégias e avaliação respeitando o nível, </a:t>
            </a:r>
            <a:r>
              <a:rPr lang="pt-BR" baseline="0" dirty="0" err="1" smtClean="0"/>
              <a:t>eo</a:t>
            </a:r>
            <a:r>
              <a:rPr lang="pt-BR" baseline="0" dirty="0" smtClean="0"/>
              <a:t> ritmo de desenvolvimento das crianças.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Realizar a saída de bloco submersa com diferentes posições</a:t>
            </a:r>
          </a:p>
          <a:p>
            <a:r>
              <a:rPr lang="pt-BR" dirty="0" err="1" smtClean="0"/>
              <a:t>Prof</a:t>
            </a:r>
            <a:r>
              <a:rPr lang="pt-BR" dirty="0" smtClean="0"/>
              <a:t>; orienta a tarefa,</a:t>
            </a:r>
            <a:r>
              <a:rPr lang="pt-BR" baseline="0" dirty="0" smtClean="0"/>
              <a:t> questiona o aluno sobre as diferentes características dos </a:t>
            </a:r>
            <a:r>
              <a:rPr lang="pt-BR" baseline="0" dirty="0" err="1" smtClean="0"/>
              <a:t>mov</a:t>
            </a:r>
            <a:r>
              <a:rPr lang="pt-BR" baseline="0" dirty="0" smtClean="0"/>
              <a:t> (posição dos pés, dos braços, do corpo, da cabeça durante o movimento.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Fisico-estado</a:t>
            </a:r>
            <a:r>
              <a:rPr lang="pt-BR" dirty="0" smtClean="0"/>
              <a:t> </a:t>
            </a:r>
            <a:r>
              <a:rPr lang="pt-BR" dirty="0" err="1" smtClean="0"/>
              <a:t>organico</a:t>
            </a:r>
            <a:endParaRPr lang="pt-BR" dirty="0" smtClean="0"/>
          </a:p>
          <a:p>
            <a:r>
              <a:rPr lang="pt-BR" dirty="0" err="1" smtClean="0"/>
              <a:t>Psicologico-esperança</a:t>
            </a:r>
            <a:r>
              <a:rPr lang="pt-BR" dirty="0" smtClean="0"/>
              <a:t> de sucesso ou medo</a:t>
            </a:r>
            <a:r>
              <a:rPr lang="pt-BR" baseline="0" dirty="0" smtClean="0"/>
              <a:t> de fracasso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Realizar a imersão profunda</a:t>
            </a:r>
          </a:p>
          <a:p>
            <a:r>
              <a:rPr lang="pt-BR" dirty="0" err="1" smtClean="0"/>
              <a:t>Prof</a:t>
            </a:r>
            <a:r>
              <a:rPr lang="pt-BR" dirty="0" smtClean="0"/>
              <a:t>: orienta a tarefa e desafia os alunos a descobrirem como cumprir</a:t>
            </a:r>
          </a:p>
          <a:p>
            <a:r>
              <a:rPr lang="pt-BR" dirty="0" smtClean="0"/>
              <a:t>Alunos:escolhem as possibilidades,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execusão</a:t>
            </a:r>
            <a:r>
              <a:rPr lang="pt-BR" baseline="0" dirty="0" smtClean="0"/>
              <a:t> e a ordem para cumprir a tarefa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Realizar a propulsão de pernas submersa  (10m)</a:t>
            </a:r>
          </a:p>
          <a:p>
            <a:r>
              <a:rPr lang="pt-BR" dirty="0" smtClean="0"/>
              <a:t>Alunos: descobrirem variação de propulsão de perna e responder as questões levantadas pelo prof.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Geralmente quando as explicações são muito longas, muitas das informações são perdidas pelo aluno. Humildade é uma forma de demonstrar conhecimento, querer passar uma imagem de intelectual e utilizar palavras rebuscadas não trazem resultados favoráveis. Dominar o conteúdo é imprescindível, mas saber transmitir o conteúdo é mais importante.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 de exploração e descoberta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 de combinação e aplicação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Estágio de performance e individualizado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F1DD6-9FAA-4A22-AD6D-154D10A9EE64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aprendizagem não é um fenômeno diretamente observável, e só pode ser inferida pelo desempenho.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bom ensinamento da natação, vários fatores devem ser levados em conta. Cada indivíduo apresenta um ritmo diferente de aprendizado, experiências anteriores com o meio líquido, objetivos com a prática da modalidade, e estas individualidades devem ser consideradas no momento de se elaborar uma aula.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E45F-0BD3-475B-89BE-F0EEE9E5622E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HOMEM É BÍPED NA POSIÇÃO VERTICAL, NADAR É</a:t>
            </a:r>
            <a:r>
              <a:rPr lang="pt-BR" baseline="0" dirty="0" smtClean="0"/>
              <a:t> PRECISO ESTAR NA HORIZONTAL</a:t>
            </a:r>
          </a:p>
          <a:p>
            <a:r>
              <a:rPr lang="pt-BR" baseline="0" dirty="0" smtClean="0"/>
              <a:t>PROPULSÃO MODIFICA TOTALMENTE POSIÇÃO E HÁBITOS NATURAIS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Diminuição da força da gravidade, da horizontalidade do corpo e da perda dos apoios dos membros inferiores indispensáveis  para o equilíbrio vertical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E45F-0BD3-475B-89BE-F0EEE9E5622E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HOMEM É BÍPED NA POSIÇÃO VERTICAL, NADAR É</a:t>
            </a:r>
            <a:r>
              <a:rPr lang="pt-BR" baseline="0" dirty="0" smtClean="0"/>
              <a:t> PRECISO ESTAR NA HORIZONTAL</a:t>
            </a:r>
          </a:p>
          <a:p>
            <a:r>
              <a:rPr lang="pt-BR" baseline="0" dirty="0" smtClean="0"/>
              <a:t>PROPULSÃO MODIFICA TOTALMENTE POSIÇÃO E HÁBITOS NATURAIS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Diminuição da força da gravidade, da horizontalidade do corpo e da perda dos apoios dos membros inferiores indispensáveis  para o equilíbrio vertical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E45F-0BD3-475B-89BE-F0EEE9E5622E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814-93EC-4734-A411-91C29C8BEA52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A72-E641-486F-A07D-107C7738AB15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669B-527B-4A28-99E0-3D7161BE0395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DF82-A10D-482F-826C-F3955416D4A6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52F0-6B11-4BF6-9619-0E7FFC0739C4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8C9-A5C2-423D-8CD8-B4864E5F24FE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8E07-EE53-4128-973E-F2088DDA6806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6D76-684B-4666-A7FA-04B7E715EBA5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687B-0074-4E25-9FB2-82E3000FE7E7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D6EB-B964-45A5-AEC6-4C26AFF4844F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E282-BD58-4DE5-8C3F-D9D05E292293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CB2E-763B-4178-91E6-3AEFE26138AE}" type="datetime1">
              <a:rPr lang="pt-BR" smtClean="0"/>
              <a:pPr/>
              <a:t>16/09/2017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B091-4EB9-4638-A287-C30696DAD3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Silvan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57224" y="564357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Segoe Print" pitchFamily="2" charset="0"/>
              </a:rPr>
              <a:t>Prof.ª </a:t>
            </a:r>
            <a:r>
              <a:rPr lang="pt-BR" sz="2800" b="1" dirty="0" err="1" smtClean="0">
                <a:solidFill>
                  <a:schemeClr val="bg1"/>
                </a:solidFill>
                <a:latin typeface="Segoe Print" pitchFamily="2" charset="0"/>
              </a:rPr>
              <a:t>Drª</a:t>
            </a:r>
            <a:r>
              <a:rPr lang="pt-BR" sz="2800" b="1" dirty="0" smtClean="0">
                <a:solidFill>
                  <a:schemeClr val="bg1"/>
                </a:solidFill>
                <a:latin typeface="Segoe Print" pitchFamily="2" charset="0"/>
              </a:rPr>
              <a:t> Silvana Nóbrega Gomes</a:t>
            </a:r>
            <a:endParaRPr lang="pt-BR" sz="28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85918" y="500042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Segoe Print" pitchFamily="2" charset="0"/>
              </a:rPr>
              <a:t>Pedagogia da Natação</a:t>
            </a:r>
            <a:endParaRPr lang="pt-BR" sz="32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Segoe Print" pitchFamily="2" charset="0"/>
              </a:rPr>
              <a:t>FATORES DOS ALUNOS A SEREM OBSERVADOS</a:t>
            </a:r>
            <a:endParaRPr lang="pt-BR" sz="3600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1071538" y="1500174"/>
          <a:ext cx="707236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Segoe Print" pitchFamily="2" charset="0"/>
              </a:rPr>
              <a:t>Características dos alunos de nível iniciante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714348" y="2000240"/>
            <a:ext cx="7858180" cy="407196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Os movimentos dos alunos são, geralmente,  desordenados e desajeitados.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O aprendiz começa ativamente, tentando aprender e construir  um plano mental de atividade.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Ele tende a prestar atenção em toda informação que está disponível,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É incapaz  de visualizar o que é relevante.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Segoe Print" pitchFamily="2" charset="0"/>
              </a:rPr>
              <a:t>Características dos alunos de nível intermediário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42910" y="1857364"/>
            <a:ext cx="8001056" cy="450059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O aluno é capaz de executar a habilidade de uma maneira próxima da habilidade definitiva.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Ele tem uma melhor compreensão sobre a habilidade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Os movimentos descoordenados e desajeitados , praticamente desaparecem.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O aluno destina mais atenção à meta de tarefa, conta com menos dicas verbais ou visuais  e se preocupa mais com a percepção.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Segoe Print" pitchFamily="2" charset="0"/>
              </a:rPr>
              <a:t>Características dos alunos de nível avançado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42910" y="1857364"/>
            <a:ext cx="8001056" cy="45005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O aluno tem uma compreensão da habilidade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Os movimentos se tornam altamente coordenados e controlados.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/>
              <a:t>É capaz de ignorar a informação irrelevante, e não se incomoda com distrações, ou seja, parece agir automaticamente.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Segoe Print" pitchFamily="2" charset="0"/>
              </a:rPr>
              <a:t>PROBLEMAS NO PROCESSO ENSINO/APRENDIZAGEM</a:t>
            </a:r>
            <a:endParaRPr lang="pt-BR" sz="3600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1071538" y="1643050"/>
          <a:ext cx="721523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Segoe Print" pitchFamily="2" charset="0"/>
              </a:rPr>
              <a:t>Quando o professor torna-se a origem do erro no no processo ensino/aprendizagem</a:t>
            </a:r>
            <a:endParaRPr lang="pt-BR" sz="320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4282" y="2143116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/>
              <a:t>Não conhece o processo de desenvolvimento motor e estabelece conteúdos inadequados aos alunos.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4282" y="3071810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/>
              <a:t>Não tem conhecimento do processo de aprendizagem motora sendo incapaz de identificar em que fase de aprendizagem  se encontra o aluno.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5720" y="414338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dirty="0" smtClean="0"/>
              <a:t>Não conhece a estrutura da habilidade a ser ensinada, sendo incapaz de relacionar o conteúdo da habilidade com o desenvolvimento do aluno.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20" y="514351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Não leva em consideração a limitação de processamento humano e capacidade de memória, transmitindo muitas informações, de uma só vez, sem dar tempo adequado de processamento.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2910" y="92867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Não leva em consideração as diferenças individuais.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14348" y="185736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Não avalia a capacidade de entendimento dos alunos, estabelecendo objetivos muito além de suas capacidades.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348" y="314324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Não utiliza estratégias de ensino adequadas às habilidades ensinadas.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5786" y="4143380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Não utiliza feedback para rever objetivos e métodos de instrução.</a:t>
            </a:r>
            <a:endParaRPr lang="pt-BR" dirty="0"/>
          </a:p>
        </p:txBody>
      </p:sp>
      <p:pic>
        <p:nvPicPr>
          <p:cNvPr id="3074" name="Picture 2" descr="C:\Users\Silvana\Desktop\Pós Natação\Imagen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57760"/>
            <a:ext cx="3228975" cy="1643074"/>
          </a:xfrm>
          <a:prstGeom prst="rect">
            <a:avLst/>
          </a:prstGeom>
          <a:noFill/>
        </p:spPr>
      </p:pic>
      <p:pic>
        <p:nvPicPr>
          <p:cNvPr id="3075" name="Picture 3" descr="C:\Users\Silvana\Desktop\Pós Natação\Imagens\images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1"/>
            <a:ext cx="2428892" cy="1643074"/>
          </a:xfrm>
          <a:prstGeom prst="rect">
            <a:avLst/>
          </a:prstGeom>
          <a:noFill/>
        </p:spPr>
      </p:pic>
      <p:pic>
        <p:nvPicPr>
          <p:cNvPr id="3076" name="Picture 4" descr="C:\Users\Silvana\Desktop\Pós Natação\Imagens\image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857760"/>
            <a:ext cx="285752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latin typeface="Segoe Print" pitchFamily="2" charset="0"/>
              </a:rPr>
              <a:t>FASES DO DESENVOLVIMENTO</a:t>
            </a:r>
            <a:endParaRPr lang="pt-BR" sz="3600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214282" y="1285860"/>
          <a:ext cx="8715436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 explicativo em elipse 5"/>
          <p:cNvSpPr/>
          <p:nvPr/>
        </p:nvSpPr>
        <p:spPr>
          <a:xfrm>
            <a:off x="428596" y="1500174"/>
            <a:ext cx="2000264" cy="13573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Natação para bebês</a:t>
            </a:r>
          </a:p>
          <a:p>
            <a:pPr algn="ctr"/>
            <a:r>
              <a:rPr lang="pt-BR" b="1" dirty="0" smtClean="0"/>
              <a:t>0-24 meses</a:t>
            </a:r>
            <a:endParaRPr lang="pt-BR" b="1" dirty="0"/>
          </a:p>
        </p:txBody>
      </p:sp>
      <p:sp>
        <p:nvSpPr>
          <p:cNvPr id="7" name="Texto explicativo retangular com cantos arredondados 6"/>
          <p:cNvSpPr/>
          <p:nvPr/>
        </p:nvSpPr>
        <p:spPr>
          <a:xfrm>
            <a:off x="2143108" y="5000636"/>
            <a:ext cx="3143272" cy="1643074"/>
          </a:xfrm>
          <a:prstGeom prst="wedgeRoundRectCallout">
            <a:avLst>
              <a:gd name="adj1" fmla="val -21609"/>
              <a:gd name="adj2" fmla="val -88087"/>
              <a:gd name="adj3" fmla="val 16667"/>
            </a:avLst>
          </a:prstGeom>
          <a:solidFill>
            <a:srgbClr val="C5FFDF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00B050"/>
                </a:solidFill>
              </a:rPr>
              <a:t>02 a 07 anos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B050"/>
                </a:solidFill>
              </a:rPr>
              <a:t>Movimentos específicos da pernada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B050"/>
                </a:solidFill>
              </a:rPr>
              <a:t>Coordenação dos movimentos de perna e braço e respiração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600" b="1" dirty="0" smtClean="0">
                <a:solidFill>
                  <a:srgbClr val="00B050"/>
                </a:solidFill>
              </a:rPr>
              <a:t>Atividades recreativas</a:t>
            </a:r>
          </a:p>
          <a:p>
            <a:pPr algn="just">
              <a:buFont typeface="Wingdings" pitchFamily="2" charset="2"/>
              <a:buChar char="ü"/>
            </a:pPr>
            <a:endParaRPr lang="pt-BR" sz="1600" b="1" dirty="0">
              <a:solidFill>
                <a:srgbClr val="00B050"/>
              </a:solidFill>
            </a:endParaRPr>
          </a:p>
        </p:txBody>
      </p:sp>
      <p:sp>
        <p:nvSpPr>
          <p:cNvPr id="8" name="Texto explicativo em elipse 7"/>
          <p:cNvSpPr/>
          <p:nvPr/>
        </p:nvSpPr>
        <p:spPr>
          <a:xfrm>
            <a:off x="4286248" y="1071546"/>
            <a:ext cx="3357586" cy="2214578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/>
              <a:t>07-12 anos</a:t>
            </a:r>
          </a:p>
          <a:p>
            <a:pPr algn="ctr">
              <a:buFont typeface="Wingdings" pitchFamily="2" charset="2"/>
              <a:buChar char="ü"/>
            </a:pPr>
            <a:r>
              <a:rPr lang="pt-BR" sz="1600" b="1" dirty="0" smtClean="0"/>
              <a:t>Aperfeiçoamento da técnica dos 4 nados</a:t>
            </a:r>
          </a:p>
          <a:p>
            <a:pPr algn="ctr">
              <a:buFont typeface="Wingdings" pitchFamily="2" charset="2"/>
              <a:buChar char="ü"/>
            </a:pPr>
            <a:r>
              <a:rPr lang="pt-BR" sz="1600" b="1" dirty="0" smtClean="0"/>
              <a:t>Saídas e viradas</a:t>
            </a:r>
          </a:p>
          <a:p>
            <a:pPr algn="ctr">
              <a:buFont typeface="Wingdings" pitchFamily="2" charset="2"/>
              <a:buChar char="ü"/>
            </a:pPr>
            <a:r>
              <a:rPr lang="pt-BR" sz="1600" b="1" dirty="0" smtClean="0"/>
              <a:t>Iniciação competitiva</a:t>
            </a:r>
          </a:p>
          <a:p>
            <a:pPr algn="ctr">
              <a:buFont typeface="Wingdings" pitchFamily="2" charset="2"/>
              <a:buChar char="ü"/>
            </a:pPr>
            <a:r>
              <a:rPr lang="pt-BR" sz="1600" b="1" dirty="0" smtClean="0"/>
              <a:t>Habilidades como: metragem de treino,ritmo         e espaço.</a:t>
            </a:r>
            <a:endParaRPr lang="pt-BR" sz="1600" b="1" dirty="0"/>
          </a:p>
        </p:txBody>
      </p:sp>
      <p:sp>
        <p:nvSpPr>
          <p:cNvPr id="9" name="Texto explicativo retangular 8"/>
          <p:cNvSpPr/>
          <p:nvPr/>
        </p:nvSpPr>
        <p:spPr>
          <a:xfrm>
            <a:off x="5857884" y="5072074"/>
            <a:ext cx="3071834" cy="1643074"/>
          </a:xfrm>
          <a:prstGeom prst="wedgeRectCallout">
            <a:avLst>
              <a:gd name="adj1" fmla="val -7763"/>
              <a:gd name="adj2" fmla="val -7678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r>
              <a:rPr lang="pt-BR" sz="1400" b="1" dirty="0" smtClean="0"/>
              <a:t>A partir dos 12 anos até a fase adulta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400" b="1" dirty="0" smtClean="0"/>
              <a:t>Condicionamento físico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400" b="1" dirty="0" smtClean="0"/>
              <a:t>Correções posturais,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400" b="1" dirty="0" smtClean="0"/>
              <a:t>Treinamento de atletas velocistas, meio fundista e fundista</a:t>
            </a:r>
          </a:p>
          <a:p>
            <a:pPr algn="just">
              <a:buFont typeface="Wingdings" pitchFamily="2" charset="2"/>
              <a:buChar char="ü"/>
            </a:pPr>
            <a:r>
              <a:rPr lang="pt-BR" sz="1400" b="1" dirty="0" smtClean="0"/>
              <a:t>Travessias de médio percurso (10,000 m)</a:t>
            </a:r>
          </a:p>
          <a:p>
            <a:pPr algn="ctr">
              <a:buFont typeface="Wingdings" pitchFamily="2" charset="2"/>
              <a:buChar char="ü"/>
            </a:pPr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endParaRPr lang="pt-BR" sz="1600" dirty="0" smtClean="0"/>
          </a:p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5720" y="62150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Piaget (2012)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pt-BR" dirty="0" smtClean="0"/>
              <a:t>Prof.ª </a:t>
            </a:r>
            <a:r>
              <a:rPr lang="pt-BR" dirty="0" err="1" smtClean="0"/>
              <a:t>Drª</a:t>
            </a:r>
            <a:r>
              <a:rPr lang="pt-BR" dirty="0" smtClean="0"/>
              <a:t> Silvana Nóbrega Gomes</a:t>
            </a:r>
            <a:endParaRPr lang="pt-BR" dirty="0"/>
          </a:p>
        </p:txBody>
      </p:sp>
      <p:sp>
        <p:nvSpPr>
          <p:cNvPr id="3" name="Estrela de 7 Pontos 2"/>
          <p:cNvSpPr/>
          <p:nvPr/>
        </p:nvSpPr>
        <p:spPr>
          <a:xfrm>
            <a:off x="357158" y="214290"/>
            <a:ext cx="8358246" cy="664371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sz="2400" b="1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Segoe Print" pitchFamily="2" charset="0"/>
              </a:rPr>
              <a:t>O crescimento do indivíduo de forma integral, crítica e criativa envolverá respostas </a:t>
            </a:r>
            <a:r>
              <a:rPr lang="pt-BR" sz="2400" b="1" dirty="0" err="1" smtClean="0">
                <a:latin typeface="Segoe Print" pitchFamily="2" charset="0"/>
              </a:rPr>
              <a:t>psicoafetivas</a:t>
            </a:r>
            <a:r>
              <a:rPr lang="pt-BR" sz="2400" b="1" dirty="0" smtClean="0">
                <a:latin typeface="Segoe Print" pitchFamily="2" charset="0"/>
              </a:rPr>
              <a:t>, ou seja, o indivíduo participando ativa e conscientemente de sua aprendizagem.</a:t>
            </a:r>
            <a:endParaRPr lang="pt-BR" sz="2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pic>
        <p:nvPicPr>
          <p:cNvPr id="3074" name="Picture 2" descr="C:\Users\Silvana\Desktop\bebes-1-e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285952" y="600076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Habilidades Aquáticas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3" name="Seta em curva para baixo 2"/>
          <p:cNvSpPr/>
          <p:nvPr/>
        </p:nvSpPr>
        <p:spPr>
          <a:xfrm>
            <a:off x="2214546" y="1428736"/>
            <a:ext cx="5143536" cy="23574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Fluxograma: Processo alternativo 3"/>
          <p:cNvSpPr/>
          <p:nvPr/>
        </p:nvSpPr>
        <p:spPr>
          <a:xfrm>
            <a:off x="642910" y="4714884"/>
            <a:ext cx="3214710" cy="135732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Segoe Print" pitchFamily="2" charset="0"/>
              </a:rPr>
              <a:t>APRENDER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5" name="Fluxograma: Processo alternativo 4"/>
          <p:cNvSpPr/>
          <p:nvPr/>
        </p:nvSpPr>
        <p:spPr>
          <a:xfrm>
            <a:off x="5072066" y="4643446"/>
            <a:ext cx="3214710" cy="1357322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Segoe Print" pitchFamily="2" charset="0"/>
              </a:rPr>
              <a:t>ENSINAR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0100" y="57148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Segoe Print" pitchFamily="2" charset="0"/>
              </a:rPr>
              <a:t>Pedagogia da natação</a:t>
            </a:r>
            <a:endParaRPr lang="pt-BR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Drª Silvana Nóbrega Gomes</a:t>
            </a:r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00034" y="285728"/>
            <a:ext cx="8215370" cy="164307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42910" y="571480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i="1" dirty="0" smtClean="0">
                <a:solidFill>
                  <a:schemeClr val="bg1"/>
                </a:solidFill>
              </a:rPr>
              <a:t>“Aprendizagem é um processo de ação recíproca entre o ser humano e o meio biológico ou cultural” </a:t>
            </a:r>
          </a:p>
          <a:p>
            <a:pPr algn="just"/>
            <a:endParaRPr lang="pt-BR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graphicFrame>
        <p:nvGraphicFramePr>
          <p:cNvPr id="15" name="Diagrama 14"/>
          <p:cNvGraphicFramePr/>
          <p:nvPr/>
        </p:nvGraphicFramePr>
        <p:xfrm>
          <a:off x="785786" y="2071678"/>
          <a:ext cx="742955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/>
          <p:cNvSpPr/>
          <p:nvPr/>
        </p:nvSpPr>
        <p:spPr>
          <a:xfrm>
            <a:off x="6357950" y="1428736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Lima (2007)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28596" y="428604"/>
            <a:ext cx="8429684" cy="12144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Segoe Print" pitchFamily="2" charset="0"/>
              </a:rPr>
              <a:t>EQUILÍBRIO</a:t>
            </a:r>
            <a:endParaRPr lang="pt-BR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Meio aquático</a:t>
            </a:r>
            <a:endParaRPr lang="pt-BR" dirty="0"/>
          </a:p>
        </p:txBody>
      </p:sp>
      <p:pic>
        <p:nvPicPr>
          <p:cNvPr id="2051" name="Picture 3" descr="C:\Users\Silvana\Desktop\vetor-da-natação-do-homem-59885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0388" y="2643182"/>
            <a:ext cx="4559330" cy="3071834"/>
          </a:xfrm>
          <a:prstGeom prst="rect">
            <a:avLst/>
          </a:prstGeom>
          <a:noFill/>
        </p:spPr>
      </p:pic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Meio terrestre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 descr="C:\Users\Silvana\Desktop\93b2e1482faa8891ff914baaa5f0e05e-silhueta-do-homem-andando-8-by-vexe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749" y="2495542"/>
            <a:ext cx="3386938" cy="3862416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1071538" y="2285992"/>
            <a:ext cx="3500462" cy="400052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Posição do corpo e cabeça na vertical,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olhar na horizontal,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Ação exclusiva da força da gravidade</a:t>
            </a:r>
            <a:r>
              <a:rPr lang="pt-BR" sz="2800" b="1" dirty="0" smtClean="0">
                <a:solidFill>
                  <a:schemeClr val="bg1"/>
                </a:solidFill>
              </a:rPr>
              <a:t>.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072066" y="2285992"/>
            <a:ext cx="3714776" cy="39290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pt-BR" sz="2400" b="1" dirty="0" smtClean="0"/>
              <a:t>Posição do corpo e da cabeça na horizontal.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b="1" dirty="0" smtClean="0"/>
              <a:t>Olhar na vertical,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b="1" dirty="0" smtClean="0"/>
              <a:t> perda dos apoios plantares, 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b="1" dirty="0" smtClean="0"/>
              <a:t>ação das forças da gravidade e da impulsão hidrostática 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28596" y="428604"/>
            <a:ext cx="8429684" cy="12144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Segoe Print" pitchFamily="2" charset="0"/>
              </a:rPr>
              <a:t>PROPULSÃO</a:t>
            </a:r>
            <a:endParaRPr lang="pt-BR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Meio aquático</a:t>
            </a:r>
            <a:endParaRPr lang="pt-BR" dirty="0"/>
          </a:p>
        </p:txBody>
      </p:sp>
      <p:pic>
        <p:nvPicPr>
          <p:cNvPr id="2051" name="Picture 3" descr="C:\Users\Silvana\Desktop\vetor-da-natação-do-homem-59885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0388" y="2643182"/>
            <a:ext cx="4559330" cy="3071834"/>
          </a:xfrm>
          <a:prstGeom prst="rect">
            <a:avLst/>
          </a:prstGeom>
          <a:noFill/>
        </p:spPr>
      </p:pic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Meio terrestre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 descr="C:\Users\Silvana\Desktop\93b2e1482faa8891ff914baaa5f0e05e-silhueta-do-homem-andando-8-by-vexe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749" y="2495542"/>
            <a:ext cx="3386938" cy="3862416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1071538" y="2285992"/>
            <a:ext cx="3500462" cy="40005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Membros inferiores são os propulsores,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Membros superiores os equilibradores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072066" y="2285992"/>
            <a:ext cx="3714776" cy="392909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Membros superiores são os propulsores,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Membros inferiores os equilibradores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28596" y="428604"/>
            <a:ext cx="8429684" cy="121444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latin typeface="Segoe Print" pitchFamily="2" charset="0"/>
              </a:rPr>
              <a:t>RESPIRAÇÃO</a:t>
            </a:r>
            <a:endParaRPr lang="pt-BR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Meio aquático</a:t>
            </a:r>
            <a:endParaRPr lang="pt-BR" dirty="0"/>
          </a:p>
        </p:txBody>
      </p:sp>
      <p:pic>
        <p:nvPicPr>
          <p:cNvPr id="2051" name="Picture 3" descr="C:\Users\Silvana\Desktop\vetor-da-natação-do-homem-59885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0388" y="2643182"/>
            <a:ext cx="4559330" cy="3071834"/>
          </a:xfrm>
          <a:prstGeom prst="rect">
            <a:avLst/>
          </a:prstGeom>
          <a:noFill/>
        </p:spPr>
      </p:pic>
      <p:sp>
        <p:nvSpPr>
          <p:cNvPr id="7" name="Espaço Reservado para Conteú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Meio terrestre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 descr="C:\Users\Silvana\Desktop\93b2e1482faa8891ff914baaa5f0e05e-silhueta-do-homem-andando-8-by-vexe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749" y="2495542"/>
            <a:ext cx="3386938" cy="3862416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1071538" y="2285992"/>
            <a:ext cx="3500462" cy="400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Dominância nasal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Ato reflexo na inspiração,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Expiração passiva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072066" y="2285992"/>
            <a:ext cx="3714776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Dominância bucal,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pt-BR" sz="2400" b="1" dirty="0" smtClean="0">
                <a:solidFill>
                  <a:schemeClr val="bg1"/>
                </a:solidFill>
              </a:rPr>
              <a:t>Ato voluntário, com inspiração automática e expiração ativa.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5929322" y="6286520"/>
            <a:ext cx="2895600" cy="365125"/>
          </a:xfrm>
        </p:spPr>
        <p:txBody>
          <a:bodyPr/>
          <a:lstStyle/>
          <a:p>
            <a:r>
              <a:rPr lang="pt-BR" dirty="0" smtClean="0"/>
              <a:t>Prof.ª </a:t>
            </a:r>
            <a:r>
              <a:rPr lang="pt-BR" dirty="0" err="1" smtClean="0"/>
              <a:t>Drª</a:t>
            </a:r>
            <a:r>
              <a:rPr lang="pt-BR" dirty="0" smtClean="0"/>
              <a:t> Silvana Nóbrega Gomes</a:t>
            </a:r>
            <a:endParaRPr lang="pt-BR" dirty="0"/>
          </a:p>
        </p:txBody>
      </p:sp>
      <p:sp>
        <p:nvSpPr>
          <p:cNvPr id="3" name="Estrela de 6 Pontas 2"/>
          <p:cNvSpPr/>
          <p:nvPr/>
        </p:nvSpPr>
        <p:spPr>
          <a:xfrm>
            <a:off x="642910" y="285728"/>
            <a:ext cx="8358246" cy="6572272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Segoe Print" pitchFamily="2" charset="0"/>
              </a:rPr>
              <a:t>O meio aquático cria sensações novas, modifica o equilíbrio, permite experimentar as próprias  capacidades motoras.</a:t>
            </a:r>
            <a:endParaRPr lang="pt-BR" sz="2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4" name="Ondulado duplo 3"/>
          <p:cNvSpPr/>
          <p:nvPr/>
        </p:nvSpPr>
        <p:spPr>
          <a:xfrm>
            <a:off x="928662" y="1000108"/>
            <a:ext cx="7500990" cy="1714512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Segoe Print" pitchFamily="2" charset="0"/>
              </a:rPr>
              <a:t>Estratégia é a “arte de aplicar os meios disponíveis ou explorar condições favoráveis com vista a objetivos específicos” (Ferreira, 200,p.321)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5" name="Ondulado duplo 4"/>
          <p:cNvSpPr/>
          <p:nvPr/>
        </p:nvSpPr>
        <p:spPr>
          <a:xfrm>
            <a:off x="928662" y="3643314"/>
            <a:ext cx="7358114" cy="2071702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 smtClean="0">
                <a:latin typeface="Segoe Print" pitchFamily="2" charset="0"/>
              </a:rPr>
              <a:t>Estratégia diz respeito a ensinar uma habilidade motora, reunindo os elementos utilizados nas decisões tomadas com relação à organização do ambiente, à aplicação dos métodos de ensino e à organização das tarefas.</a:t>
            </a:r>
          </a:p>
          <a:p>
            <a:pPr algn="r"/>
            <a:r>
              <a:rPr lang="pt-BR" sz="1600" b="1" dirty="0" smtClean="0">
                <a:latin typeface="Segoe Print" pitchFamily="2" charset="0"/>
              </a:rPr>
              <a:t>(</a:t>
            </a:r>
            <a:r>
              <a:rPr lang="pt-BR" sz="1600" b="1" dirty="0" err="1" smtClean="0">
                <a:latin typeface="Segoe Print" pitchFamily="2" charset="0"/>
              </a:rPr>
              <a:t>Freudenheim</a:t>
            </a:r>
            <a:r>
              <a:rPr lang="pt-BR" sz="1600" b="1" dirty="0" smtClean="0">
                <a:latin typeface="Segoe Print" pitchFamily="2" charset="0"/>
              </a:rPr>
              <a:t>, Gama e </a:t>
            </a:r>
            <a:r>
              <a:rPr lang="pt-BR" sz="1600" b="1" dirty="0" err="1" smtClean="0">
                <a:latin typeface="Segoe Print" pitchFamily="2" charset="0"/>
              </a:rPr>
              <a:t>Carracedo</a:t>
            </a:r>
            <a:r>
              <a:rPr lang="pt-BR" sz="1600" b="1" dirty="0" smtClean="0">
                <a:latin typeface="Segoe Print" pitchFamily="2" charset="0"/>
              </a:rPr>
              <a:t>, 2003)</a:t>
            </a:r>
            <a:endParaRPr lang="pt-BR" sz="1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Profª Drª Silvana Nóbrega Gomes</a:t>
            </a:r>
            <a:endParaRPr lang="pt-BR"/>
          </a:p>
        </p:txBody>
      </p:sp>
      <p:pic>
        <p:nvPicPr>
          <p:cNvPr id="1026" name="Picture 2" descr="C:\Users\Silvan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500034" y="714356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latin typeface="Lucida Handwriting" pitchFamily="66" charset="0"/>
              </a:rPr>
              <a:t>APRENDENDO A ENSINAR</a:t>
            </a:r>
            <a:endParaRPr lang="pt-BR" sz="5400" b="1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42844" y="285728"/>
            <a:ext cx="8786874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MÉTODOS DE ENSINO DA NATAÇÃO</a:t>
            </a:r>
            <a:endParaRPr lang="pt-BR" sz="3200" b="1" dirty="0">
              <a:latin typeface="Segoe Print" pitchFamily="2" charset="0"/>
            </a:endParaRPr>
          </a:p>
        </p:txBody>
      </p:sp>
      <p:pic>
        <p:nvPicPr>
          <p:cNvPr id="4098" name="Picture 2" descr="C:\Users\Silvana\Desktop\Pós Natação\capture-20170723-150431-cr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42844" y="357166"/>
            <a:ext cx="8786874" cy="1143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MÉTODOS DE ENSINO DA NATAÇÃO</a:t>
            </a:r>
            <a:endParaRPr lang="pt-BR" sz="3200" b="1" dirty="0">
              <a:latin typeface="Segoe Print" pitchFamily="2" charset="0"/>
            </a:endParaRPr>
          </a:p>
        </p:txBody>
      </p:sp>
      <p:pic>
        <p:nvPicPr>
          <p:cNvPr id="5122" name="Picture 2" descr="C:\Users\Silvana\Desktop\Pós Natação\capture-20170723-150552-cr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9"/>
            <a:ext cx="9143999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em forma de nuvem 6"/>
          <p:cNvSpPr/>
          <p:nvPr/>
        </p:nvSpPr>
        <p:spPr>
          <a:xfrm>
            <a:off x="0" y="428604"/>
            <a:ext cx="5429256" cy="4357718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85786" y="1857364"/>
            <a:ext cx="4429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“Para ensinar, antes de mais nada é preciso aprender a ciência do ensino, como ensinar”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9832" y="5929330"/>
            <a:ext cx="1895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800" dirty="0" smtClean="0"/>
              <a:t>Reis, (2011)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4572000" y="5857892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Apolinário e cols.( 2016). </a:t>
            </a:r>
            <a:endParaRPr lang="pt-BR" sz="2400" dirty="0"/>
          </a:p>
        </p:txBody>
      </p:sp>
      <p:sp>
        <p:nvSpPr>
          <p:cNvPr id="10" name="Texto explicativo em forma de nuvem 9"/>
          <p:cNvSpPr/>
          <p:nvPr/>
        </p:nvSpPr>
        <p:spPr>
          <a:xfrm>
            <a:off x="5643570" y="285728"/>
            <a:ext cx="3143272" cy="4572032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Ensinar é a capacidade de estar atento e de utilizar as possíveis conexões com o aprendiz em todos os domínios do comportamento humano 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642910" y="4357694"/>
            <a:ext cx="7929618" cy="16430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71472" y="2000240"/>
            <a:ext cx="7929618" cy="16430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85852" y="78579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Segoe Print" pitchFamily="2" charset="0"/>
              </a:rPr>
              <a:t>APRENDIZAGEM</a:t>
            </a:r>
            <a:endParaRPr lang="pt-BR" sz="2800" b="1" dirty="0">
              <a:latin typeface="Segoe Print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4348" y="221455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					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5786" y="4500570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aprendizagem não é um fenômeno diretamente observável, e só pode ser inferida pelo desempenho.</a:t>
            </a:r>
          </a:p>
          <a:p>
            <a:r>
              <a:rPr lang="pt-BR" dirty="0" smtClean="0"/>
              <a:t>					</a:t>
            </a:r>
            <a:r>
              <a:rPr lang="pt-BR" sz="2400" dirty="0" err="1" smtClean="0"/>
              <a:t>Krug</a:t>
            </a:r>
            <a:r>
              <a:rPr lang="pt-BR" sz="2400" dirty="0" smtClean="0"/>
              <a:t> e Magri (2012)</a:t>
            </a:r>
            <a:endParaRPr lang="pt-BR" sz="2400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57224" y="2357430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Aprendizagem é um processo pelo qual a conduta se desenvolve ou varia por meio da prática e da experiência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429256" y="321468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(KRUG &amp; MAGRI, 2012).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2844" y="428604"/>
            <a:ext cx="878687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MÉTODOS DEAPRENDIZAGEM</a:t>
            </a:r>
            <a:endParaRPr lang="pt-BR" sz="3200" b="1" dirty="0">
              <a:latin typeface="Segoe Print" pitchFamily="2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0" y="1539876"/>
          <a:ext cx="914400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71472" y="2000240"/>
            <a:ext cx="77867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Método de ensino é um conjunto de decisões tomadas pelo professor para alcançar os objetivos de uma aula.</a:t>
            </a:r>
          </a:p>
          <a:p>
            <a:pPr algn="r"/>
            <a:r>
              <a:rPr lang="pt-BR" dirty="0" smtClean="0"/>
              <a:t>(</a:t>
            </a:r>
            <a:r>
              <a:rPr lang="pt-BR" dirty="0" err="1" smtClean="0"/>
              <a:t>Gallahue</a:t>
            </a:r>
            <a:r>
              <a:rPr lang="pt-BR" dirty="0" smtClean="0"/>
              <a:t> e </a:t>
            </a:r>
            <a:r>
              <a:rPr lang="pt-BR" dirty="0" err="1" smtClean="0"/>
              <a:t>Dornnelly</a:t>
            </a:r>
            <a:r>
              <a:rPr lang="pt-BR" dirty="0" smtClean="0"/>
              <a:t> (2008).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364331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Na Educação Física </a:t>
            </a:r>
            <a:r>
              <a:rPr lang="pt-BR" dirty="0" err="1" smtClean="0"/>
              <a:t>Muska</a:t>
            </a:r>
            <a:r>
              <a:rPr lang="pt-BR" dirty="0" smtClean="0"/>
              <a:t> </a:t>
            </a:r>
            <a:r>
              <a:rPr lang="pt-BR" dirty="0" err="1" smtClean="0"/>
              <a:t>Mosston</a:t>
            </a:r>
            <a:r>
              <a:rPr lang="pt-BR" dirty="0" smtClean="0"/>
              <a:t>, 1966 introduziu dois métodos de ensino:</a:t>
            </a:r>
            <a:endParaRPr lang="pt-BR" dirty="0"/>
          </a:p>
        </p:txBody>
      </p:sp>
      <p:sp>
        <p:nvSpPr>
          <p:cNvPr id="7" name="Seta para a esquerda e para a direita 6"/>
          <p:cNvSpPr/>
          <p:nvPr/>
        </p:nvSpPr>
        <p:spPr>
          <a:xfrm>
            <a:off x="3428992" y="4500570"/>
            <a:ext cx="2071702" cy="92869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785786" y="4357694"/>
            <a:ext cx="2143140" cy="14287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DIRETO</a:t>
            </a:r>
          </a:p>
          <a:p>
            <a:pPr algn="ctr"/>
            <a:r>
              <a:rPr lang="pt-BR" b="1" dirty="0" smtClean="0"/>
              <a:t>Ou</a:t>
            </a:r>
          </a:p>
          <a:p>
            <a:pPr algn="ctr"/>
            <a:r>
              <a:rPr lang="pt-BR" b="1" dirty="0" smtClean="0"/>
              <a:t>Reprodução</a:t>
            </a:r>
            <a:endParaRPr lang="pt-BR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857884" y="4357694"/>
            <a:ext cx="2143140" cy="14287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INDIRETO</a:t>
            </a:r>
          </a:p>
          <a:p>
            <a:pPr algn="ctr"/>
            <a:r>
              <a:rPr lang="pt-BR" b="1" dirty="0" smtClean="0"/>
              <a:t>Ou</a:t>
            </a:r>
          </a:p>
          <a:p>
            <a:pPr algn="ctr"/>
            <a:r>
              <a:rPr lang="pt-BR" b="1" dirty="0" smtClean="0"/>
              <a:t>Produção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2071678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ENSINO DIRETO (ou de reprodução)</a:t>
            </a:r>
          </a:p>
          <a:p>
            <a:pPr algn="just"/>
            <a:r>
              <a:rPr lang="pt-BR" dirty="0" smtClean="0"/>
              <a:t>Método tradicional, centrado no professor, que envolve os alunos  em processo de raciocínio de baixa ordem, como memória, lembrança, identificação e operação de conhecimento passado e presente.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3929066"/>
            <a:ext cx="428628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VANTAGENS: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É eficiente e centrado no objetivo.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Pequenas chances de interpretações errôneas por parte dos alunos,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O professor tem total controle da aula.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Chega direto ao ponto.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86380" y="3929066"/>
            <a:ext cx="364333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DESVANTAGENS: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Tende a promover um aprendizado </a:t>
            </a:r>
            <a:r>
              <a:rPr lang="pt-BR" dirty="0" err="1" smtClean="0"/>
              <a:t>esteriotipado</a:t>
            </a:r>
            <a:r>
              <a:rPr lang="pt-BR" dirty="0" smtClean="0"/>
              <a:t>, sempre o mesmo;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Sem a presença do aluno.</a:t>
            </a:r>
            <a:endParaRPr lang="pt-BR" dirty="0"/>
          </a:p>
        </p:txBody>
      </p:sp>
      <p:pic>
        <p:nvPicPr>
          <p:cNvPr id="1026" name="Picture 2" descr="C:\Users\Silvana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071678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071802" y="2000240"/>
            <a:ext cx="3429024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TIPOS DE ENSINO DIRETO</a:t>
            </a:r>
            <a:endParaRPr lang="pt-BR" b="1" dirty="0"/>
          </a:p>
        </p:txBody>
      </p:sp>
      <p:sp>
        <p:nvSpPr>
          <p:cNvPr id="14" name="Elipse 13"/>
          <p:cNvSpPr/>
          <p:nvPr/>
        </p:nvSpPr>
        <p:spPr>
          <a:xfrm>
            <a:off x="214282" y="2857496"/>
            <a:ext cx="1928826" cy="1857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Método por comando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643042" y="4643446"/>
            <a:ext cx="1928826" cy="1857388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Método por prática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929058" y="4786322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Método Recíproco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286512" y="4643446"/>
            <a:ext cx="2000264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Método por auto-avaliação ou auto verificação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072330" y="2571744"/>
            <a:ext cx="1928826" cy="18573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Método por inclusão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20" name="Conector de seta reta 19"/>
          <p:cNvCxnSpPr>
            <a:stCxn id="13" idx="2"/>
            <a:endCxn id="14" idx="7"/>
          </p:cNvCxnSpPr>
          <p:nvPr/>
        </p:nvCxnSpPr>
        <p:spPr>
          <a:xfrm rot="10800000" flipV="1">
            <a:off x="1860638" y="2607462"/>
            <a:ext cx="1211164" cy="5220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3" idx="3"/>
            <a:endCxn id="15" idx="0"/>
          </p:cNvCxnSpPr>
          <p:nvPr/>
        </p:nvCxnSpPr>
        <p:spPr>
          <a:xfrm rot="5400000">
            <a:off x="2287408" y="3356882"/>
            <a:ext cx="1606611" cy="9665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13" idx="4"/>
            <a:endCxn id="16" idx="0"/>
          </p:cNvCxnSpPr>
          <p:nvPr/>
        </p:nvCxnSpPr>
        <p:spPr>
          <a:xfrm rot="16200000" flipH="1">
            <a:off x="4054074" y="3946925"/>
            <a:ext cx="1571636" cy="107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3" idx="5"/>
            <a:endCxn id="17" idx="0"/>
          </p:cNvCxnSpPr>
          <p:nvPr/>
        </p:nvCxnSpPr>
        <p:spPr>
          <a:xfrm rot="16200000" flipH="1">
            <a:off x="5839345" y="3196146"/>
            <a:ext cx="1606611" cy="1287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13" idx="6"/>
            <a:endCxn id="18" idx="1"/>
          </p:cNvCxnSpPr>
          <p:nvPr/>
        </p:nvCxnSpPr>
        <p:spPr>
          <a:xfrm>
            <a:off x="6500826" y="2607463"/>
            <a:ext cx="853974" cy="2362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3643306" y="1785926"/>
            <a:ext cx="1928826" cy="1857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Método por comando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28596" y="3857628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Neste método as decisões/comandos são tomadas pelo professor como objetivo que o aluno aprenda a tarefa rapidamente e com exatidão.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O aluno reproduz, duplica e realiza a habilidade de maneira uniforme e replicada.</a:t>
            </a:r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428992" y="2071678"/>
            <a:ext cx="1928826" cy="1857388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Método por prática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42910" y="4429132"/>
            <a:ext cx="8001056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A forma de ensinar é a mesma do ensino por comando, mas permite ao aluno um maior poder de decisão quanto a ordem, início, intervalo, ritmo e fim da prática.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643306" y="2285992"/>
            <a:ext cx="2071702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Método Recíproco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71472" y="428625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Este método utiliza o ensino entre dois alunos ou dois grupos, o que permite um trabalho com parceiros na aprendizagem de uma nova habilidade.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214678" y="1928802"/>
            <a:ext cx="2500330" cy="21431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Método por auto-avaliação ou auto verificação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4643446"/>
            <a:ext cx="8358246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Este método estimula o aluno a desenvolver a consciência a respeito do seu movimento, ou seja, aprendem a observar o seu próprio movimento baseado em critérios específicos que levam à consciência </a:t>
            </a:r>
            <a:r>
              <a:rPr lang="pt-BR" sz="2000" dirty="0" err="1" smtClean="0"/>
              <a:t>cinestésica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143240" y="2143116"/>
            <a:ext cx="2357454" cy="18573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Método por inclusão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0034" y="4714884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Envolve os alunos nas decisões sobre o conteúdo da aula, a tarefa e o nível de desempenho correto a ser alcançado.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2071678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ENSINO INDIRETO (ou de produção)</a:t>
            </a:r>
          </a:p>
          <a:p>
            <a:pPr algn="just"/>
            <a:r>
              <a:rPr lang="pt-BR" dirty="0" smtClean="0"/>
              <a:t>Método indireto, centrado no aluno, e desempenham um importante papel na aprendizagem de habilidades motoras, particularmente nos primeiros estágios da aprendizagem de uma habilidade.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472" y="3929066"/>
            <a:ext cx="42862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VANTAGENS: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Auxilia as crianças a se envolverem mais no processo de aprendizagem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Estimula a exploração e a experimentação de movimentos variados.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286380" y="3929066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DESVANTAGENS: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Consome muito tempo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É difícil  de ser utilizado por parte dos professores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/>
              <a:t>Há dificuldades de controle de aula. </a:t>
            </a:r>
          </a:p>
        </p:txBody>
      </p:sp>
      <p:pic>
        <p:nvPicPr>
          <p:cNvPr id="2050" name="Picture 2" descr="C:\Users\Silvana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14488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Segoe Print" pitchFamily="2" charset="0"/>
              </a:rPr>
              <a:t>QUAL A ORIGEM DOS PROFESSORES DE NATAÇÃO NO BRASIL?</a:t>
            </a:r>
            <a:endParaRPr lang="pt-BR" sz="2800" b="1" dirty="0">
              <a:latin typeface="Segoe Print" pitchFamily="2" charset="0"/>
            </a:endParaRPr>
          </a:p>
        </p:txBody>
      </p:sp>
      <p:pic>
        <p:nvPicPr>
          <p:cNvPr id="2050" name="Picture 2" descr="C:\Users\Silvan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2619375" cy="264320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2051" name="Picture 3" descr="C:\Users\Silvana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428868"/>
            <a:ext cx="2743200" cy="264320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5" name="Retângulo 4"/>
          <p:cNvSpPr/>
          <p:nvPr/>
        </p:nvSpPr>
        <p:spPr>
          <a:xfrm>
            <a:off x="1000100" y="2143116"/>
            <a:ext cx="3214710" cy="3429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Segoe Print" pitchFamily="2" charset="0"/>
              </a:rPr>
              <a:t>Ensino mecanicista</a:t>
            </a:r>
          </a:p>
          <a:p>
            <a:pPr algn="ctr"/>
            <a:endParaRPr lang="pt-BR" sz="2400" b="1" dirty="0">
              <a:latin typeface="Segoe Print" pitchFamily="2" charset="0"/>
            </a:endParaRPr>
          </a:p>
          <a:p>
            <a:pPr algn="ctr"/>
            <a:r>
              <a:rPr lang="pt-BR" sz="2400" b="1" dirty="0" smtClean="0">
                <a:latin typeface="Segoe Print" pitchFamily="2" charset="0"/>
              </a:rPr>
              <a:t>E</a:t>
            </a:r>
          </a:p>
          <a:p>
            <a:pPr algn="ctr"/>
            <a:endParaRPr lang="pt-BR" sz="2400" b="1" dirty="0">
              <a:latin typeface="Segoe Print" pitchFamily="2" charset="0"/>
            </a:endParaRPr>
          </a:p>
          <a:p>
            <a:pPr algn="ctr"/>
            <a:r>
              <a:rPr lang="pt-BR" sz="2400" b="1" dirty="0" smtClean="0">
                <a:latin typeface="Segoe Print" pitchFamily="2" charset="0"/>
              </a:rPr>
              <a:t>Detalhista</a:t>
            </a:r>
            <a:endParaRPr lang="pt-BR" sz="2400" b="1" dirty="0">
              <a:latin typeface="Segoe Print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072066" y="2143116"/>
            <a:ext cx="3357586" cy="34290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Segoe Print" pitchFamily="2" charset="0"/>
              </a:rPr>
              <a:t>Ajuda da pedagogia </a:t>
            </a:r>
          </a:p>
          <a:p>
            <a:pPr algn="ctr"/>
            <a:endParaRPr lang="pt-BR" sz="2400" b="1" dirty="0">
              <a:latin typeface="Segoe Print" pitchFamily="2" charset="0"/>
            </a:endParaRPr>
          </a:p>
          <a:p>
            <a:pPr algn="ctr"/>
            <a:r>
              <a:rPr lang="pt-BR" sz="2400" b="1" dirty="0" smtClean="0">
                <a:latin typeface="Segoe Print" pitchFamily="2" charset="0"/>
              </a:rPr>
              <a:t>E</a:t>
            </a:r>
          </a:p>
          <a:p>
            <a:pPr algn="ctr"/>
            <a:endParaRPr lang="pt-BR" sz="2400" b="1" dirty="0">
              <a:latin typeface="Segoe Print" pitchFamily="2" charset="0"/>
            </a:endParaRPr>
          </a:p>
          <a:p>
            <a:pPr algn="ctr"/>
            <a:r>
              <a:rPr lang="pt-BR" sz="2400" b="1" dirty="0" smtClean="0">
                <a:latin typeface="Segoe Print" pitchFamily="2" charset="0"/>
              </a:rPr>
              <a:t>Psicologia</a:t>
            </a:r>
            <a:endParaRPr lang="pt-BR" sz="2400" b="1" dirty="0">
              <a:latin typeface="Segoe Print" pitchFamily="2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071802" y="2000240"/>
            <a:ext cx="3429024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TIPOS DE ENSINO INDIRETO</a:t>
            </a:r>
            <a:endParaRPr lang="pt-BR" b="1" dirty="0"/>
          </a:p>
        </p:txBody>
      </p:sp>
      <p:sp>
        <p:nvSpPr>
          <p:cNvPr id="14" name="Elipse 13"/>
          <p:cNvSpPr/>
          <p:nvPr/>
        </p:nvSpPr>
        <p:spPr>
          <a:xfrm>
            <a:off x="1142976" y="4357694"/>
            <a:ext cx="1928826" cy="1857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Descoberta guiada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3857620" y="4500570"/>
            <a:ext cx="1928826" cy="1857388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Descoberta convergente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00826" y="4071942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Descoberta divergente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20" name="Conector de seta reta 19"/>
          <p:cNvCxnSpPr>
            <a:stCxn id="13" idx="3"/>
            <a:endCxn id="14" idx="7"/>
          </p:cNvCxnSpPr>
          <p:nvPr/>
        </p:nvCxnSpPr>
        <p:spPr>
          <a:xfrm rot="5400000">
            <a:off x="2385219" y="3440949"/>
            <a:ext cx="1592867" cy="7846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>
            <a:stCxn id="13" idx="4"/>
            <a:endCxn id="15" idx="0"/>
          </p:cNvCxnSpPr>
          <p:nvPr/>
        </p:nvCxnSpPr>
        <p:spPr>
          <a:xfrm rot="16200000" flipH="1">
            <a:off x="4161231" y="3839768"/>
            <a:ext cx="1285884" cy="35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13" idx="5"/>
            <a:endCxn id="16" idx="1"/>
          </p:cNvCxnSpPr>
          <p:nvPr/>
        </p:nvCxnSpPr>
        <p:spPr>
          <a:xfrm rot="16200000" flipH="1">
            <a:off x="5737419" y="3298072"/>
            <a:ext cx="1307115" cy="7846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857488" y="2071678"/>
            <a:ext cx="3071834" cy="18573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Descoberta guiada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1472" y="442913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Nesse método os professores preparam uma </a:t>
            </a:r>
            <a:r>
              <a:rPr lang="pt-BR" sz="2400" dirty="0" err="1" smtClean="0"/>
              <a:t>sequência</a:t>
            </a:r>
            <a:r>
              <a:rPr lang="pt-BR" sz="2400" dirty="0" smtClean="0"/>
              <a:t> de questões para ajudar o aprendiz a fazer uma descoberta que requer uma única resposta correta.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786050" y="2143116"/>
            <a:ext cx="3286148" cy="1857388"/>
          </a:xfrm>
          <a:prstGeom prst="ellipse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Descoberta convergente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8596" y="471488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Os alunos são desafiados a encontrar soluções corretas para a tarefa do movimento apresentado pelo professor sem nenhuma pista ou direcionamento. Quando necessário, o professor oferece feedback ou sugestões sem dar a solução.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357166"/>
            <a:ext cx="9144000" cy="12144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 smtClean="0">
                <a:latin typeface="Segoe Print" pitchFamily="2" charset="0"/>
              </a:rPr>
              <a:t/>
            </a:r>
            <a:br>
              <a:rPr lang="pt-BR" sz="3600" b="1" dirty="0" smtClean="0">
                <a:latin typeface="Segoe Print" pitchFamily="2" charset="0"/>
              </a:rPr>
            </a:br>
            <a:r>
              <a:rPr lang="pt-BR" sz="3600" b="1" dirty="0" smtClean="0">
                <a:solidFill>
                  <a:schemeClr val="bg1"/>
                </a:solidFill>
                <a:latin typeface="Segoe Print" pitchFamily="2" charset="0"/>
              </a:rPr>
              <a:t>MÉTODOS DE ENSINO</a:t>
            </a:r>
            <a:endParaRPr lang="pt-BR" sz="3600" b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2643174" y="2214554"/>
            <a:ext cx="4214842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Descoberta divergente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1472" y="457200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professor envolve as crianças na descoberta e na produção de novas respostas motoras, decide o conteúdo e prepara o problema de movimento para eles.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187624" y="162880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Gill Sans MT" pitchFamily="34" charset="0"/>
              </a:rPr>
              <a:t>PEDAGOGIA DA NATAÇÃO</a:t>
            </a:r>
            <a:endParaRPr lang="pt-BR" sz="2800" dirty="0">
              <a:latin typeface="Gill Sans MT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59632" y="213285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Gill Sans MT" pitchFamily="34" charset="0"/>
              </a:rPr>
              <a:t>CORRENTES METODOLÓGICAS</a:t>
            </a:r>
            <a:endParaRPr lang="pt-BR" sz="2000" dirty="0">
              <a:latin typeface="Gill Sans MT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1524000" y="2636912"/>
          <a:ext cx="60960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de cantos arredondados 13"/>
          <p:cNvSpPr/>
          <p:nvPr/>
        </p:nvSpPr>
        <p:spPr>
          <a:xfrm>
            <a:off x="142844" y="428604"/>
            <a:ext cx="8786874" cy="107157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MÉTODOS DE ENSINO DA NATAÇÃO</a:t>
            </a:r>
            <a:endParaRPr lang="pt-BR" sz="32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2844" y="428604"/>
            <a:ext cx="8786874" cy="107157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MÉTODOS DE ENSINO DA NATAÇÃO</a:t>
            </a:r>
            <a:endParaRPr lang="pt-BR" sz="3200" b="1" dirty="0">
              <a:latin typeface="Segoe Print" pitchFamily="2" charset="0"/>
            </a:endParaRPr>
          </a:p>
        </p:txBody>
      </p:sp>
      <p:pic>
        <p:nvPicPr>
          <p:cNvPr id="2050" name="Picture 2" descr="C:\Users\Silvana\Desktop\capture-20170914-163757-cr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1"/>
            <a:ext cx="885828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28596" y="2000240"/>
            <a:ext cx="8429684" cy="44291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2844" y="428604"/>
            <a:ext cx="878687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FATORES A SEREM OBSERVADOS NA APRENDIZAGEM</a:t>
            </a:r>
            <a:endParaRPr lang="pt-BR" sz="3200" b="1" dirty="0">
              <a:latin typeface="Segoe Print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2056686"/>
            <a:ext cx="8072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A ordem de progressão dos exercícios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Freqüência e regularidade das aulas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Número de alunos por aula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Explicações rápidas e com linguagem simples são as melhores, ou seja, deve-se falar lenta e claramente, usando palavras e frases adequadas ao nível dos alunos </a:t>
            </a:r>
            <a:endParaRPr lang="pt-BR" sz="24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Dominar o conteúdo é imprescindível, mas saber transmitir o conteúdo é mais importante.</a:t>
            </a:r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2844" y="428604"/>
            <a:ext cx="878687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NATAÇÃO MULTIDICIPLINAR</a:t>
            </a:r>
            <a:endParaRPr lang="pt-BR" sz="3200" b="1" dirty="0">
              <a:latin typeface="Segoe Print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14348" y="2357430"/>
            <a:ext cx="7858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No ensino da natação, diversos esportes aquáticos podem ser trabalhados como conteúdo, essa proposta da natação é chamada de multidisciplinar. Utilizada principalmente com alunos iniciantes, significa a formação multidimensional do indivíduo, estimulando-o nas mais variadas e diferentes qualidades físicas, técnicas, táticas, psicológicas e sociais.</a:t>
            </a:r>
          </a:p>
          <a:p>
            <a:pPr algn="r"/>
            <a:r>
              <a:rPr lang="pt-BR" sz="2800" dirty="0" smtClean="0"/>
              <a:t>(Paula e </a:t>
            </a:r>
            <a:r>
              <a:rPr lang="pt-BR" sz="2800" dirty="0" err="1" smtClean="0"/>
              <a:t>Balbinotti</a:t>
            </a:r>
            <a:r>
              <a:rPr lang="pt-BR" sz="2800" dirty="0" smtClean="0"/>
              <a:t>, 2009)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2844" y="428604"/>
            <a:ext cx="8786874" cy="10715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Segoe Print" pitchFamily="2" charset="0"/>
              </a:rPr>
              <a:t>AMBIENTAÇÃO AQUÁTICA</a:t>
            </a:r>
            <a:endParaRPr lang="pt-BR" sz="3200" b="1" dirty="0">
              <a:latin typeface="Segoe Print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2357430"/>
            <a:ext cx="80010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Em grupo de 6 pessoas, prepare uma aula de ambientação aquática com os seguintes elementos:</a:t>
            </a:r>
          </a:p>
          <a:p>
            <a:pPr algn="just"/>
            <a:endParaRPr lang="pt-BR" sz="2800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/>
              <a:t>Identifique o método ou combinação deles a ser utilizado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/>
              <a:t>Apresente no plano os aspectos: motores, </a:t>
            </a:r>
            <a:r>
              <a:rPr lang="pt-BR" sz="2800" dirty="0" err="1" smtClean="0"/>
              <a:t>afetivos-sociais</a:t>
            </a:r>
            <a:r>
              <a:rPr lang="pt-BR" sz="2800" dirty="0" smtClean="0"/>
              <a:t> e cognitivos;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800" dirty="0" smtClean="0"/>
              <a:t>Tente inserir elementos da natação multidisciplinar.</a:t>
            </a:r>
          </a:p>
          <a:p>
            <a:pPr>
              <a:buFont typeface="Wingdings" pitchFamily="2" charset="2"/>
              <a:buChar char="ü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Segoe Print" pitchFamily="2" charset="0"/>
              </a:rPr>
              <a:t>COMO APRENDEMOS?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pic>
        <p:nvPicPr>
          <p:cNvPr id="1026" name="Picture 2" descr="C:\Users\Silvana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3143272" cy="307183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643702" y="20002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DIREITO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5720" y="214311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ESQUERDO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43702" y="3071810"/>
            <a:ext cx="214314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Criativo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Amplo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Artístico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/>
              <a:t>Corporal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3000372"/>
            <a:ext cx="214314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Racional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Detalhista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Mecanicista</a:t>
            </a:r>
          </a:p>
          <a:p>
            <a:pPr>
              <a:lnSpc>
                <a:spcPct val="150000"/>
              </a:lnSpc>
            </a:pPr>
            <a:r>
              <a:rPr lang="pt-BR" b="1" dirty="0" smtClean="0"/>
              <a:t>Lógico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85720" y="500042"/>
            <a:ext cx="8643998" cy="12144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Segoe Print" pitchFamily="2" charset="0"/>
              </a:rPr>
              <a:t/>
            </a:r>
            <a:br>
              <a:rPr lang="pt-BR" b="1" dirty="0" smtClean="0">
                <a:latin typeface="Segoe Print" pitchFamily="2" charset="0"/>
              </a:rPr>
            </a:br>
            <a:r>
              <a:rPr lang="pt-BR" b="1" dirty="0" smtClean="0">
                <a:latin typeface="Segoe Print" pitchFamily="2" charset="0"/>
              </a:rPr>
              <a:t>APRENDIZAGEM MOTORA</a:t>
            </a:r>
            <a:endParaRPr lang="pt-BR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1071538" y="1785926"/>
          <a:ext cx="735811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eta para a esquerda e para a direita 5"/>
          <p:cNvSpPr/>
          <p:nvPr/>
        </p:nvSpPr>
        <p:spPr>
          <a:xfrm>
            <a:off x="428596" y="2357430"/>
            <a:ext cx="8358246" cy="3286148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Aprendizagem Motora é a conseqüência da experiência prática de determinada situação e a fixação da resposta adequada a um estímulo específico.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Segoe Print" pitchFamily="2" charset="0"/>
              </a:rPr>
              <a:t>Fases da aprendizagem</a:t>
            </a:r>
            <a:endParaRPr lang="pt-BR" b="1" dirty="0">
              <a:latin typeface="Segoe Print" pitchFamily="2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571472" y="1397000"/>
          <a:ext cx="8001056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0" y="5429264"/>
            <a:ext cx="4000528" cy="121444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 smtClean="0"/>
              <a:t>Fase inicial da aquisição, caracterizada por um desempenho inconsistente e grandes quantidades de erros, sem capacidade de auto correção.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143372" y="4286256"/>
            <a:ext cx="2357454" cy="2214578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Apresentam erros menos grosseiros, desenvolvem a capacidade de detectá-los e eliminá-los. Desempenho mais consistente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6786578" y="3929066"/>
            <a:ext cx="2143140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Apresentam desempenho mais consistente e preciso, reconhecendo e corrigindo seus próprios erros.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72100" y="64886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/>
              <a:t>Gallahue</a:t>
            </a:r>
            <a:r>
              <a:rPr lang="pt-BR" dirty="0" smtClean="0"/>
              <a:t> e </a:t>
            </a:r>
            <a:r>
              <a:rPr lang="pt-BR" dirty="0" err="1" smtClean="0"/>
              <a:t>Dornnelly</a:t>
            </a:r>
            <a:r>
              <a:rPr lang="pt-BR" dirty="0" smtClean="0"/>
              <a:t> (2006)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Segoe Print" pitchFamily="2" charset="0"/>
              </a:rPr>
              <a:t>FATORES QUE INFLUENCIAM A APRENDIZAGEM</a:t>
            </a:r>
            <a:endParaRPr lang="pt-BR" sz="3600" b="1" dirty="0">
              <a:latin typeface="Segoe Print" pitchFamily="2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Prof.ª Drª Silvana Nóbrega Gomes</a:t>
            </a:r>
            <a:endParaRPr lang="pt-BR"/>
          </a:p>
        </p:txBody>
      </p:sp>
      <p:graphicFrame>
        <p:nvGraphicFramePr>
          <p:cNvPr id="4" name="Diagrama 3"/>
          <p:cNvGraphicFramePr/>
          <p:nvPr/>
        </p:nvGraphicFramePr>
        <p:xfrm>
          <a:off x="857224" y="1428736"/>
          <a:ext cx="7429552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Segoe Print" pitchFamily="2" charset="0"/>
              </a:rPr>
              <a:t>FATORES QUE INFLUENCIAM A APRENDIZAGEM</a:t>
            </a:r>
            <a:endParaRPr lang="pt-BR" dirty="0"/>
          </a:p>
        </p:txBody>
      </p:sp>
      <p:pic>
        <p:nvPicPr>
          <p:cNvPr id="1026" name="Picture 2" descr="C:\Users\Silvana\Desktop\capture-20170914-162514-cr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8429684" cy="4429156"/>
          </a:xfrm>
          <a:prstGeom prst="rect">
            <a:avLst/>
          </a:prstGeom>
          <a:noFill/>
        </p:spPr>
      </p:pic>
      <p:pic>
        <p:nvPicPr>
          <p:cNvPr id="1027" name="Picture 3" descr="C:\Users\Silvana\Desktop\capture-20170914-163141-cr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6215082"/>
            <a:ext cx="4181475" cy="44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2513</Words>
  <Application>Microsoft Office PowerPoint</Application>
  <PresentationFormat>Apresentação na tela (4:3)</PresentationFormat>
  <Paragraphs>364</Paragraphs>
  <Slides>48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Slide 1</vt:lpstr>
      <vt:lpstr>Slide 2</vt:lpstr>
      <vt:lpstr>Slide 3</vt:lpstr>
      <vt:lpstr>QUAL A ORIGEM DOS PROFESSORES DE NATAÇÃO NO BRASIL?</vt:lpstr>
      <vt:lpstr>COMO APRENDEMOS?</vt:lpstr>
      <vt:lpstr> APRENDIZAGEM MOTORA</vt:lpstr>
      <vt:lpstr>Fases da aprendizagem</vt:lpstr>
      <vt:lpstr>FATORES QUE INFLUENCIAM A APRENDIZAGEM</vt:lpstr>
      <vt:lpstr>FATORES QUE INFLUENCIAM A APRENDIZAGEM</vt:lpstr>
      <vt:lpstr>FATORES DOS ALUNOS A SEREM OBSERVADOS</vt:lpstr>
      <vt:lpstr>Características dos alunos de nível iniciante</vt:lpstr>
      <vt:lpstr>Características dos alunos de nível intermediário</vt:lpstr>
      <vt:lpstr>Características dos alunos de nível avançado</vt:lpstr>
      <vt:lpstr>PROBLEMAS NO PROCESSO ENSINO/APRENDIZAGEM</vt:lpstr>
      <vt:lpstr>Quando o professor torna-se a origem do erro no no processo ensino/aprendizagem</vt:lpstr>
      <vt:lpstr>Slide 16</vt:lpstr>
      <vt:lpstr>FASES DO DESENVOLVIMENTO</vt:lpstr>
      <vt:lpstr>Slide 18</vt:lpstr>
      <vt:lpstr>Slide 19</vt:lpstr>
      <vt:lpstr>Slide 20</vt:lpstr>
      <vt:lpstr>EQUILÍBRIO</vt:lpstr>
      <vt:lpstr>PROPULSÃO</vt:lpstr>
      <vt:lpstr>RESPIRAÇÃO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 MÉTODOS DE ENSINO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Silvana</dc:creator>
  <cp:lastModifiedBy>Silvana</cp:lastModifiedBy>
  <cp:revision>81</cp:revision>
  <dcterms:created xsi:type="dcterms:W3CDTF">2017-09-08T02:33:49Z</dcterms:created>
  <dcterms:modified xsi:type="dcterms:W3CDTF">2017-09-16T04:04:09Z</dcterms:modified>
</cp:coreProperties>
</file>